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6" r:id="rId5"/>
    <p:sldMasterId id="2147483663" r:id="rId6"/>
  </p:sldMasterIdLst>
  <p:notesMasterIdLst>
    <p:notesMasterId r:id="rId26"/>
  </p:notesMasterIdLst>
  <p:handoutMasterIdLst>
    <p:handoutMasterId r:id="rId27"/>
  </p:handoutMasterIdLst>
  <p:sldIdLst>
    <p:sldId id="297" r:id="rId7"/>
    <p:sldId id="278" r:id="rId8"/>
    <p:sldId id="294" r:id="rId9"/>
    <p:sldId id="305" r:id="rId10"/>
    <p:sldId id="431" r:id="rId11"/>
    <p:sldId id="435" r:id="rId12"/>
    <p:sldId id="437" r:id="rId13"/>
    <p:sldId id="439" r:id="rId14"/>
    <p:sldId id="441" r:id="rId15"/>
    <p:sldId id="442" r:id="rId16"/>
    <p:sldId id="443" r:id="rId17"/>
    <p:sldId id="301" r:id="rId18"/>
    <p:sldId id="304" r:id="rId19"/>
    <p:sldId id="299" r:id="rId20"/>
    <p:sldId id="286" r:id="rId21"/>
    <p:sldId id="288" r:id="rId22"/>
    <p:sldId id="293" r:id="rId23"/>
    <p:sldId id="291" r:id="rId24"/>
    <p:sldId id="292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205B1-EE58-44C5-BE45-85B2A38C61CB}" v="1" dt="2023-09-04T12:16:38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C89111-4E24-4A2F-9E00-577D684A661F}" type="doc">
      <dgm:prSet loTypeId="urn:microsoft.com/office/officeart/2005/8/layout/hList9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D60B0090-F182-4A7D-B2C7-4BEADAD32F9B}">
      <dgm:prSet phldrT="[Text]" phldr="0"/>
      <dgm:spPr/>
      <dgm:t>
        <a:bodyPr/>
        <a:lstStyle/>
        <a:p>
          <a:pPr rtl="0"/>
          <a:r>
            <a:rPr lang="en-US" b="0">
              <a:latin typeface="Calibri Light"/>
            </a:rPr>
            <a:t>Phase I.</a:t>
          </a:r>
          <a:endParaRPr lang="en-US" b="0"/>
        </a:p>
      </dgm:t>
    </dgm:pt>
    <dgm:pt modelId="{8224684F-8576-4CD3-B4AE-E3BF66361AA7}" type="parTrans" cxnId="{CC0531D1-8116-44D8-8884-902000796E06}">
      <dgm:prSet/>
      <dgm:spPr/>
      <dgm:t>
        <a:bodyPr/>
        <a:lstStyle/>
        <a:p>
          <a:endParaRPr lang="en-US"/>
        </a:p>
      </dgm:t>
    </dgm:pt>
    <dgm:pt modelId="{CCF2588A-6575-4965-A483-3E4B56D98036}" type="sibTrans" cxnId="{CC0531D1-8116-44D8-8884-902000796E06}">
      <dgm:prSet/>
      <dgm:spPr/>
      <dgm:t>
        <a:bodyPr/>
        <a:lstStyle/>
        <a:p>
          <a:endParaRPr lang="en-US"/>
        </a:p>
      </dgm:t>
    </dgm:pt>
    <dgm:pt modelId="{52745B56-24EF-49E1-8FD0-AB4E0B5C6537}">
      <dgm:prSet phldrT="[Text]" phldr="0"/>
      <dgm:spPr/>
      <dgm:t>
        <a:bodyPr/>
        <a:lstStyle/>
        <a:p>
          <a:pPr rtl="0"/>
          <a:r>
            <a:rPr lang="en-US" b="0">
              <a:latin typeface="Calibri Light"/>
            </a:rPr>
            <a:t>Introduction</a:t>
          </a:r>
          <a:endParaRPr lang="en-US" b="0"/>
        </a:p>
      </dgm:t>
    </dgm:pt>
    <dgm:pt modelId="{331AF2C9-776C-4FA2-989C-D17B953EEF51}" type="parTrans" cxnId="{3D5E7473-8380-46F8-ABEB-6E25FCEB5B8B}">
      <dgm:prSet/>
      <dgm:spPr/>
      <dgm:t>
        <a:bodyPr/>
        <a:lstStyle/>
        <a:p>
          <a:endParaRPr lang="en-US"/>
        </a:p>
      </dgm:t>
    </dgm:pt>
    <dgm:pt modelId="{6ABD9B6F-B5A8-45E4-849B-66D1E6F66397}" type="sibTrans" cxnId="{3D5E7473-8380-46F8-ABEB-6E25FCEB5B8B}">
      <dgm:prSet/>
      <dgm:spPr/>
      <dgm:t>
        <a:bodyPr/>
        <a:lstStyle/>
        <a:p>
          <a:endParaRPr lang="en-US"/>
        </a:p>
      </dgm:t>
    </dgm:pt>
    <dgm:pt modelId="{A1E8AA7D-E9AE-4683-B3E3-0DAA63EBB307}">
      <dgm:prSet phldrT="[Text]" phldr="0"/>
      <dgm:spPr/>
      <dgm:t>
        <a:bodyPr/>
        <a:lstStyle/>
        <a:p>
          <a:pPr rtl="0"/>
          <a:r>
            <a:rPr lang="hu-HU" b="0">
              <a:latin typeface="Calibri Light"/>
            </a:rPr>
            <a:t>SDLC Models, Agile Tools</a:t>
          </a:r>
          <a:endParaRPr lang="en-US" b="0"/>
        </a:p>
      </dgm:t>
    </dgm:pt>
    <dgm:pt modelId="{2CFC0EF3-6D25-4357-880E-3998FF1F7353}" type="parTrans" cxnId="{0EE5EEA8-4BFA-429F-B25B-1FB06632B4E8}">
      <dgm:prSet/>
      <dgm:spPr/>
      <dgm:t>
        <a:bodyPr/>
        <a:lstStyle/>
        <a:p>
          <a:endParaRPr lang="en-US"/>
        </a:p>
      </dgm:t>
    </dgm:pt>
    <dgm:pt modelId="{A8A813E6-0E39-435A-A69D-7E7444FFDEB3}" type="sibTrans" cxnId="{0EE5EEA8-4BFA-429F-B25B-1FB06632B4E8}">
      <dgm:prSet/>
      <dgm:spPr/>
      <dgm:t>
        <a:bodyPr/>
        <a:lstStyle/>
        <a:p>
          <a:endParaRPr lang="en-US"/>
        </a:p>
      </dgm:t>
    </dgm:pt>
    <dgm:pt modelId="{241B7F33-963B-4743-9E16-F38E61F6B100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alibri Light"/>
            </a:rPr>
            <a:t>Phase II.</a:t>
          </a:r>
        </a:p>
      </dgm:t>
    </dgm:pt>
    <dgm:pt modelId="{956BAE26-1C40-4878-83A5-7735FB5BD2AB}" type="parTrans" cxnId="{2EF022B3-4EB0-46D2-835F-3221750974B9}">
      <dgm:prSet/>
      <dgm:spPr/>
      <dgm:t>
        <a:bodyPr/>
        <a:lstStyle/>
        <a:p>
          <a:endParaRPr lang="en-US"/>
        </a:p>
      </dgm:t>
    </dgm:pt>
    <dgm:pt modelId="{DFF121AF-BA91-42DD-85E2-14FAD9A09C46}" type="sibTrans" cxnId="{2EF022B3-4EB0-46D2-835F-3221750974B9}">
      <dgm:prSet/>
      <dgm:spPr/>
      <dgm:t>
        <a:bodyPr/>
        <a:lstStyle/>
        <a:p>
          <a:endParaRPr lang="en-US"/>
        </a:p>
      </dgm:t>
    </dgm:pt>
    <dgm:pt modelId="{F6A7B2F0-079E-4EE4-A42F-F3FC25B79A67}">
      <dgm:prSet phldrT="[Text]" phldr="0"/>
      <dgm:spPr/>
      <dgm:t>
        <a:bodyPr/>
        <a:lstStyle/>
        <a:p>
          <a:pPr rtl="0"/>
          <a:r>
            <a:rPr lang="en-US" b="0">
              <a:latin typeface="Calibri Light"/>
            </a:rPr>
            <a:t>Phase III.</a:t>
          </a:r>
          <a:endParaRPr lang="en-US" b="0"/>
        </a:p>
      </dgm:t>
    </dgm:pt>
    <dgm:pt modelId="{EAC222E9-BAB7-4899-8BBE-2FBF61440A4D}" type="parTrans" cxnId="{BCE4A097-F7A2-4910-A090-64A8D023B35D}">
      <dgm:prSet/>
      <dgm:spPr/>
      <dgm:t>
        <a:bodyPr/>
        <a:lstStyle/>
        <a:p>
          <a:endParaRPr lang="en-US"/>
        </a:p>
      </dgm:t>
    </dgm:pt>
    <dgm:pt modelId="{14A846DE-B7F3-4181-B94E-DC0592A5579F}" type="sibTrans" cxnId="{BCE4A097-F7A2-4910-A090-64A8D023B35D}">
      <dgm:prSet/>
      <dgm:spPr/>
      <dgm:t>
        <a:bodyPr/>
        <a:lstStyle/>
        <a:p>
          <a:endParaRPr lang="en-US"/>
        </a:p>
      </dgm:t>
    </dgm:pt>
    <dgm:pt modelId="{B69A267F-2381-40BB-A707-CABD8EA1D3F8}">
      <dgm:prSet phldr="0"/>
      <dgm:spPr/>
      <dgm:t>
        <a:bodyPr/>
        <a:lstStyle/>
        <a:p>
          <a:pPr rtl="0"/>
          <a:r>
            <a:rPr lang="hu-HU" b="0">
              <a:latin typeface="Calibri Light"/>
            </a:rPr>
            <a:t>Fundamentals of RQ engineering and Software Architecture</a:t>
          </a:r>
          <a:endParaRPr lang="en-US" b="0">
            <a:latin typeface="Calibri Light"/>
          </a:endParaRPr>
        </a:p>
      </dgm:t>
    </dgm:pt>
    <dgm:pt modelId="{5F63A063-443C-4C3D-A19A-9AD29E046180}" type="parTrans" cxnId="{CC0E63F3-E50B-4216-9E36-A7DCB2B729B4}">
      <dgm:prSet/>
      <dgm:spPr/>
      <dgm:t>
        <a:bodyPr/>
        <a:lstStyle/>
        <a:p>
          <a:endParaRPr lang="en-US"/>
        </a:p>
      </dgm:t>
    </dgm:pt>
    <dgm:pt modelId="{1F5EB85F-C124-49CD-AE82-82C54DCC48EE}" type="sibTrans" cxnId="{CC0E63F3-E50B-4216-9E36-A7DCB2B729B4}">
      <dgm:prSet/>
      <dgm:spPr/>
      <dgm:t>
        <a:bodyPr/>
        <a:lstStyle/>
        <a:p>
          <a:endParaRPr lang="en-US"/>
        </a:p>
      </dgm:t>
    </dgm:pt>
    <dgm:pt modelId="{064C2E8E-1B97-42C8-9A7A-A49368CEA43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u-HU" b="0">
              <a:latin typeface="+mj-lt"/>
            </a:rPr>
            <a:t>Fundamentals of testing</a:t>
          </a:r>
          <a:endParaRPr lang="en-US" b="0">
            <a:latin typeface="+mj-lt"/>
          </a:endParaRPr>
        </a:p>
      </dgm:t>
    </dgm:pt>
    <dgm:pt modelId="{337BCCDE-F071-430E-86FF-944C81B2D910}" type="parTrans" cxnId="{629B3B46-045C-47FA-A2B2-109215E17DDE}">
      <dgm:prSet/>
      <dgm:spPr/>
      <dgm:t>
        <a:bodyPr/>
        <a:lstStyle/>
        <a:p>
          <a:endParaRPr lang="en-US"/>
        </a:p>
      </dgm:t>
    </dgm:pt>
    <dgm:pt modelId="{E1D0FD6E-F211-4EC3-82AD-652607F70E96}" type="sibTrans" cxnId="{629B3B46-045C-47FA-A2B2-109215E17DDE}">
      <dgm:prSet/>
      <dgm:spPr/>
      <dgm:t>
        <a:bodyPr/>
        <a:lstStyle/>
        <a:p>
          <a:endParaRPr lang="en-US"/>
        </a:p>
      </dgm:t>
    </dgm:pt>
    <dgm:pt modelId="{51BFAFC2-7F14-4316-9691-8066F1279F1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u-HU" b="0">
              <a:latin typeface="Calibri Light"/>
            </a:rPr>
            <a:t>Test Design Techniques</a:t>
          </a:r>
          <a:endParaRPr lang="en-US" b="0">
            <a:latin typeface="Calibri Light"/>
          </a:endParaRPr>
        </a:p>
      </dgm:t>
    </dgm:pt>
    <dgm:pt modelId="{6B6AE4F0-B4A5-415D-96AE-61C565956C2D}" type="parTrans" cxnId="{494D5DEB-659F-4C81-B7E1-879182C66E43}">
      <dgm:prSet/>
      <dgm:spPr/>
      <dgm:t>
        <a:bodyPr/>
        <a:lstStyle/>
        <a:p>
          <a:endParaRPr lang="en-US"/>
        </a:p>
      </dgm:t>
    </dgm:pt>
    <dgm:pt modelId="{C372462A-8D48-4973-9FE1-DB425F20684A}" type="sibTrans" cxnId="{494D5DEB-659F-4C81-B7E1-879182C66E43}">
      <dgm:prSet/>
      <dgm:spPr/>
      <dgm:t>
        <a:bodyPr/>
        <a:lstStyle/>
        <a:p>
          <a:endParaRPr lang="en-US"/>
        </a:p>
      </dgm:t>
    </dgm:pt>
    <dgm:pt modelId="{B1955C64-F984-4EF3-BB6A-DD96679625A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u-HU" b="0">
              <a:latin typeface="Calibri Light"/>
            </a:rPr>
            <a:t>Test Automation Tools</a:t>
          </a:r>
          <a:endParaRPr lang="en-US" b="0">
            <a:latin typeface="Calibri Light"/>
          </a:endParaRPr>
        </a:p>
      </dgm:t>
    </dgm:pt>
    <dgm:pt modelId="{CE500602-7D48-482B-9531-5847607D913B}" type="parTrans" cxnId="{284EA29B-BE98-4B2D-B6BA-E422D69E7762}">
      <dgm:prSet/>
      <dgm:spPr/>
      <dgm:t>
        <a:bodyPr/>
        <a:lstStyle/>
        <a:p>
          <a:endParaRPr lang="en-US"/>
        </a:p>
      </dgm:t>
    </dgm:pt>
    <dgm:pt modelId="{24813057-26E0-481D-A31B-FF0CC0D8D1CC}" type="sibTrans" cxnId="{284EA29B-BE98-4B2D-B6BA-E422D69E7762}">
      <dgm:prSet/>
      <dgm:spPr/>
      <dgm:t>
        <a:bodyPr/>
        <a:lstStyle/>
        <a:p>
          <a:endParaRPr lang="en-US"/>
        </a:p>
      </dgm:t>
    </dgm:pt>
    <dgm:pt modelId="{67C229C4-5049-42EC-848B-99CD2B6103BD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hu-HU" b="0">
              <a:latin typeface="Calibri Light"/>
            </a:rPr>
            <a:t>Test Management </a:t>
          </a:r>
          <a:endParaRPr lang="en-US" b="0">
            <a:latin typeface="Calibri Light"/>
          </a:endParaRPr>
        </a:p>
      </dgm:t>
    </dgm:pt>
    <dgm:pt modelId="{23BEB1F2-E5AB-440E-8506-2C71532EA6B2}" type="parTrans" cxnId="{36F9C8FB-6FA5-42D5-A294-4E97355A800E}">
      <dgm:prSet/>
      <dgm:spPr/>
      <dgm:t>
        <a:bodyPr/>
        <a:lstStyle/>
        <a:p>
          <a:endParaRPr lang="en-US"/>
        </a:p>
      </dgm:t>
    </dgm:pt>
    <dgm:pt modelId="{A3CE73C4-D912-4A43-9D0C-EBF6DECB55AA}" type="sibTrans" cxnId="{36F9C8FB-6FA5-42D5-A294-4E97355A800E}">
      <dgm:prSet/>
      <dgm:spPr/>
      <dgm:t>
        <a:bodyPr/>
        <a:lstStyle/>
        <a:p>
          <a:endParaRPr lang="en-US"/>
        </a:p>
      </dgm:t>
    </dgm:pt>
    <dgm:pt modelId="{94B3C910-0A8E-42A9-8062-AD0B44708FC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dirty="0">
              <a:latin typeface="Calibri Light"/>
            </a:rPr>
            <a:t>AI Basics</a:t>
          </a:r>
        </a:p>
      </dgm:t>
    </dgm:pt>
    <dgm:pt modelId="{18734645-9B92-4EFF-B0D7-143C6258D0A5}" type="parTrans" cxnId="{7D7C3901-9E98-4D55-9EB5-60FEEA20FC10}">
      <dgm:prSet/>
      <dgm:spPr/>
      <dgm:t>
        <a:bodyPr/>
        <a:lstStyle/>
        <a:p>
          <a:endParaRPr lang="en-US"/>
        </a:p>
      </dgm:t>
    </dgm:pt>
    <dgm:pt modelId="{B780AC84-0498-4511-8BFC-2EB56D351044}" type="sibTrans" cxnId="{7D7C3901-9E98-4D55-9EB5-60FEEA20FC10}">
      <dgm:prSet/>
      <dgm:spPr/>
      <dgm:t>
        <a:bodyPr/>
        <a:lstStyle/>
        <a:p>
          <a:endParaRPr lang="en-US"/>
        </a:p>
      </dgm:t>
    </dgm:pt>
    <dgm:pt modelId="{494262D0-FF44-4158-BD5B-DFE2974DF14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u-HU" b="0">
              <a:latin typeface="Calibri Light"/>
            </a:rPr>
            <a:t>Static Techniques</a:t>
          </a:r>
          <a:endParaRPr lang="en-US" b="0">
            <a:latin typeface="Calibri Light"/>
          </a:endParaRPr>
        </a:p>
      </dgm:t>
    </dgm:pt>
    <dgm:pt modelId="{B1D9509D-5FAA-4F5D-B85C-6024E06941C2}" type="parTrans" cxnId="{13E47531-2EEB-4AD7-84C2-A9974561462F}">
      <dgm:prSet/>
      <dgm:spPr/>
      <dgm:t>
        <a:bodyPr/>
        <a:lstStyle/>
        <a:p>
          <a:endParaRPr lang="en-US"/>
        </a:p>
      </dgm:t>
    </dgm:pt>
    <dgm:pt modelId="{A2CDFF42-9D7E-4B72-8FC9-15BAB311CFB7}" type="sibTrans" cxnId="{13E47531-2EEB-4AD7-84C2-A9974561462F}">
      <dgm:prSet/>
      <dgm:spPr/>
      <dgm:t>
        <a:bodyPr/>
        <a:lstStyle/>
        <a:p>
          <a:endParaRPr lang="en-US"/>
        </a:p>
      </dgm:t>
    </dgm:pt>
    <dgm:pt modelId="{2290C6FE-8995-42B4-BE1A-719D29D39223}">
      <dgm:prSet phldr="0"/>
      <dgm:spPr/>
      <dgm:t>
        <a:bodyPr/>
        <a:lstStyle/>
        <a:p>
          <a:pPr rtl="0"/>
          <a:r>
            <a:rPr lang="hu-HU" b="0">
              <a:latin typeface="Calibri Light"/>
            </a:rPr>
            <a:t>UML in practice</a:t>
          </a:r>
          <a:endParaRPr lang="en-US" b="0">
            <a:latin typeface="Calibri Light"/>
          </a:endParaRPr>
        </a:p>
      </dgm:t>
    </dgm:pt>
    <dgm:pt modelId="{7B78246D-52FA-4BC0-8EEB-12E08E391ED4}" type="parTrans" cxnId="{6EE70AD9-FE41-42A1-8B17-B64C294B9314}">
      <dgm:prSet/>
      <dgm:spPr/>
      <dgm:t>
        <a:bodyPr/>
        <a:lstStyle/>
        <a:p>
          <a:endParaRPr lang="en-US"/>
        </a:p>
      </dgm:t>
    </dgm:pt>
    <dgm:pt modelId="{54B52845-31A2-4602-9CA5-BE32DE5A7E23}" type="sibTrans" cxnId="{6EE70AD9-FE41-42A1-8B17-B64C294B9314}">
      <dgm:prSet/>
      <dgm:spPr/>
      <dgm:t>
        <a:bodyPr/>
        <a:lstStyle/>
        <a:p>
          <a:endParaRPr lang="en-US"/>
        </a:p>
      </dgm:t>
    </dgm:pt>
    <dgm:pt modelId="{1357FC94-8F6E-4116-9152-68211A76A02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u-HU" b="0">
              <a:latin typeface="Calibri Light"/>
            </a:rPr>
            <a:t>Test Levels and Types</a:t>
          </a:r>
          <a:endParaRPr lang="en-US" b="0">
            <a:latin typeface="Calibri Light"/>
          </a:endParaRPr>
        </a:p>
      </dgm:t>
    </dgm:pt>
    <dgm:pt modelId="{8E123555-DC6C-4414-A2CA-56D7F5073DEF}" type="parTrans" cxnId="{FD9ECC72-F175-4CA3-ACE1-FA8DE8E6F59E}">
      <dgm:prSet/>
      <dgm:spPr/>
      <dgm:t>
        <a:bodyPr/>
        <a:lstStyle/>
        <a:p>
          <a:endParaRPr lang="en-US"/>
        </a:p>
      </dgm:t>
    </dgm:pt>
    <dgm:pt modelId="{87C16B9D-5A7A-4798-A342-78E07EE27C2A}" type="sibTrans" cxnId="{FD9ECC72-F175-4CA3-ACE1-FA8DE8E6F59E}">
      <dgm:prSet/>
      <dgm:spPr/>
      <dgm:t>
        <a:bodyPr/>
        <a:lstStyle/>
        <a:p>
          <a:endParaRPr lang="en-US"/>
        </a:p>
      </dgm:t>
    </dgm:pt>
    <dgm:pt modelId="{83838BBF-7F47-4962-A7D9-31453069766E}" type="pres">
      <dgm:prSet presAssocID="{A9C89111-4E24-4A2F-9E00-577D684A661F}" presName="list" presStyleCnt="0">
        <dgm:presLayoutVars>
          <dgm:dir/>
          <dgm:animLvl val="lvl"/>
        </dgm:presLayoutVars>
      </dgm:prSet>
      <dgm:spPr/>
    </dgm:pt>
    <dgm:pt modelId="{351A5F49-D82A-4DD4-ACC6-8150C8CAFB13}" type="pres">
      <dgm:prSet presAssocID="{D60B0090-F182-4A7D-B2C7-4BEADAD32F9B}" presName="posSpace" presStyleCnt="0"/>
      <dgm:spPr/>
    </dgm:pt>
    <dgm:pt modelId="{13FE02D6-4ACF-45B2-AB57-3F99CF311771}" type="pres">
      <dgm:prSet presAssocID="{D60B0090-F182-4A7D-B2C7-4BEADAD32F9B}" presName="vertFlow" presStyleCnt="0"/>
      <dgm:spPr/>
    </dgm:pt>
    <dgm:pt modelId="{790E65E5-D24E-48BD-BBFF-A22E892CB69B}" type="pres">
      <dgm:prSet presAssocID="{D60B0090-F182-4A7D-B2C7-4BEADAD32F9B}" presName="topSpace" presStyleCnt="0"/>
      <dgm:spPr/>
    </dgm:pt>
    <dgm:pt modelId="{3C020356-B59C-4A18-9C13-614963BE6AC8}" type="pres">
      <dgm:prSet presAssocID="{D60B0090-F182-4A7D-B2C7-4BEADAD32F9B}" presName="firstComp" presStyleCnt="0"/>
      <dgm:spPr/>
    </dgm:pt>
    <dgm:pt modelId="{EC05EC43-F693-4794-8307-6F3E898C133F}" type="pres">
      <dgm:prSet presAssocID="{D60B0090-F182-4A7D-B2C7-4BEADAD32F9B}" presName="firstChild" presStyleLbl="bgAccFollowNode1" presStyleIdx="0" presStyleCnt="11"/>
      <dgm:spPr/>
    </dgm:pt>
    <dgm:pt modelId="{3C4DAE37-69DE-4522-84F4-8FD8B5CBF90D}" type="pres">
      <dgm:prSet presAssocID="{D60B0090-F182-4A7D-B2C7-4BEADAD32F9B}" presName="firstChildTx" presStyleLbl="bgAccFollowNode1" presStyleIdx="0" presStyleCnt="11">
        <dgm:presLayoutVars>
          <dgm:bulletEnabled val="1"/>
        </dgm:presLayoutVars>
      </dgm:prSet>
      <dgm:spPr/>
    </dgm:pt>
    <dgm:pt modelId="{5A31F182-A48F-4C44-9D23-556E8658B119}" type="pres">
      <dgm:prSet presAssocID="{A1E8AA7D-E9AE-4683-B3E3-0DAA63EBB307}" presName="comp" presStyleCnt="0"/>
      <dgm:spPr/>
    </dgm:pt>
    <dgm:pt modelId="{6DB9FF5D-63A3-47A4-AFC7-183EA9468AE0}" type="pres">
      <dgm:prSet presAssocID="{A1E8AA7D-E9AE-4683-B3E3-0DAA63EBB307}" presName="child" presStyleLbl="bgAccFollowNode1" presStyleIdx="1" presStyleCnt="11"/>
      <dgm:spPr/>
    </dgm:pt>
    <dgm:pt modelId="{CBB8AC29-4BA1-4991-A836-9C0DD12FC1F4}" type="pres">
      <dgm:prSet presAssocID="{A1E8AA7D-E9AE-4683-B3E3-0DAA63EBB307}" presName="childTx" presStyleLbl="bgAccFollowNode1" presStyleIdx="1" presStyleCnt="11">
        <dgm:presLayoutVars>
          <dgm:bulletEnabled val="1"/>
        </dgm:presLayoutVars>
      </dgm:prSet>
      <dgm:spPr/>
    </dgm:pt>
    <dgm:pt modelId="{BBC05FA2-316A-4E5C-9189-B6350396DA00}" type="pres">
      <dgm:prSet presAssocID="{B69A267F-2381-40BB-A707-CABD8EA1D3F8}" presName="comp" presStyleCnt="0"/>
      <dgm:spPr/>
    </dgm:pt>
    <dgm:pt modelId="{5A38BDAB-95BF-480C-BE40-D3ECF96BA2BF}" type="pres">
      <dgm:prSet presAssocID="{B69A267F-2381-40BB-A707-CABD8EA1D3F8}" presName="child" presStyleLbl="bgAccFollowNode1" presStyleIdx="2" presStyleCnt="11"/>
      <dgm:spPr/>
    </dgm:pt>
    <dgm:pt modelId="{EDDCB6EF-9223-4238-A6B4-F3A3DD198B55}" type="pres">
      <dgm:prSet presAssocID="{B69A267F-2381-40BB-A707-CABD8EA1D3F8}" presName="childTx" presStyleLbl="bgAccFollowNode1" presStyleIdx="2" presStyleCnt="11">
        <dgm:presLayoutVars>
          <dgm:bulletEnabled val="1"/>
        </dgm:presLayoutVars>
      </dgm:prSet>
      <dgm:spPr/>
    </dgm:pt>
    <dgm:pt modelId="{C53100F4-A06D-4892-B259-0086E12C1397}" type="pres">
      <dgm:prSet presAssocID="{2290C6FE-8995-42B4-BE1A-719D29D39223}" presName="comp" presStyleCnt="0"/>
      <dgm:spPr/>
    </dgm:pt>
    <dgm:pt modelId="{7C8A6165-0A9F-43A4-91F2-D2E632CEEF52}" type="pres">
      <dgm:prSet presAssocID="{2290C6FE-8995-42B4-BE1A-719D29D39223}" presName="child" presStyleLbl="bgAccFollowNode1" presStyleIdx="3" presStyleCnt="11"/>
      <dgm:spPr/>
    </dgm:pt>
    <dgm:pt modelId="{044CAE59-C80E-4723-8CF7-8C1EF07E0B63}" type="pres">
      <dgm:prSet presAssocID="{2290C6FE-8995-42B4-BE1A-719D29D39223}" presName="childTx" presStyleLbl="bgAccFollowNode1" presStyleIdx="3" presStyleCnt="11">
        <dgm:presLayoutVars>
          <dgm:bulletEnabled val="1"/>
        </dgm:presLayoutVars>
      </dgm:prSet>
      <dgm:spPr/>
    </dgm:pt>
    <dgm:pt modelId="{C2B371FA-0721-4D14-92D2-D01A02534349}" type="pres">
      <dgm:prSet presAssocID="{D60B0090-F182-4A7D-B2C7-4BEADAD32F9B}" presName="negSpace" presStyleCnt="0"/>
      <dgm:spPr/>
    </dgm:pt>
    <dgm:pt modelId="{66205B37-4ECD-4265-B831-1364BFD4713E}" type="pres">
      <dgm:prSet presAssocID="{D60B0090-F182-4A7D-B2C7-4BEADAD32F9B}" presName="circle" presStyleLbl="node1" presStyleIdx="0" presStyleCnt="3"/>
      <dgm:spPr/>
    </dgm:pt>
    <dgm:pt modelId="{DB4E3ABB-716D-43BF-8C90-DFDB569AC57F}" type="pres">
      <dgm:prSet presAssocID="{CCF2588A-6575-4965-A483-3E4B56D98036}" presName="transSpace" presStyleCnt="0"/>
      <dgm:spPr/>
    </dgm:pt>
    <dgm:pt modelId="{3DC62BBD-EB07-4022-83E4-2E5F08B5F623}" type="pres">
      <dgm:prSet presAssocID="{241B7F33-963B-4743-9E16-F38E61F6B100}" presName="posSpace" presStyleCnt="0"/>
      <dgm:spPr/>
    </dgm:pt>
    <dgm:pt modelId="{F5F332D5-5508-4361-869B-CC29B6F7F74A}" type="pres">
      <dgm:prSet presAssocID="{241B7F33-963B-4743-9E16-F38E61F6B100}" presName="vertFlow" presStyleCnt="0"/>
      <dgm:spPr/>
    </dgm:pt>
    <dgm:pt modelId="{C03A26CF-C6D8-43FA-A630-4885BB37A5FD}" type="pres">
      <dgm:prSet presAssocID="{241B7F33-963B-4743-9E16-F38E61F6B100}" presName="topSpace" presStyleCnt="0"/>
      <dgm:spPr/>
    </dgm:pt>
    <dgm:pt modelId="{C5A03F20-BE1A-4D39-BE2E-6E59574B7878}" type="pres">
      <dgm:prSet presAssocID="{241B7F33-963B-4743-9E16-F38E61F6B100}" presName="firstComp" presStyleCnt="0"/>
      <dgm:spPr/>
    </dgm:pt>
    <dgm:pt modelId="{FA5BE8D9-92FC-4DA6-BC4B-49C3461BDD70}" type="pres">
      <dgm:prSet presAssocID="{241B7F33-963B-4743-9E16-F38E61F6B100}" presName="firstChild" presStyleLbl="bgAccFollowNode1" presStyleIdx="4" presStyleCnt="11"/>
      <dgm:spPr/>
    </dgm:pt>
    <dgm:pt modelId="{7237012B-641C-4A2F-8759-885C96C2686D}" type="pres">
      <dgm:prSet presAssocID="{241B7F33-963B-4743-9E16-F38E61F6B100}" presName="firstChildTx" presStyleLbl="bgAccFollowNode1" presStyleIdx="4" presStyleCnt="11">
        <dgm:presLayoutVars>
          <dgm:bulletEnabled val="1"/>
        </dgm:presLayoutVars>
      </dgm:prSet>
      <dgm:spPr/>
    </dgm:pt>
    <dgm:pt modelId="{C594872D-E959-4DD9-A0A6-FFD54C6B4AE8}" type="pres">
      <dgm:prSet presAssocID="{51BFAFC2-7F14-4316-9691-8066F1279F1A}" presName="comp" presStyleCnt="0"/>
      <dgm:spPr/>
    </dgm:pt>
    <dgm:pt modelId="{56055F92-EE0E-445A-9281-3E9A9149614F}" type="pres">
      <dgm:prSet presAssocID="{51BFAFC2-7F14-4316-9691-8066F1279F1A}" presName="child" presStyleLbl="bgAccFollowNode1" presStyleIdx="5" presStyleCnt="11"/>
      <dgm:spPr/>
    </dgm:pt>
    <dgm:pt modelId="{D5BCB059-7F58-4738-8296-E5C24A34836B}" type="pres">
      <dgm:prSet presAssocID="{51BFAFC2-7F14-4316-9691-8066F1279F1A}" presName="childTx" presStyleLbl="bgAccFollowNode1" presStyleIdx="5" presStyleCnt="11">
        <dgm:presLayoutVars>
          <dgm:bulletEnabled val="1"/>
        </dgm:presLayoutVars>
      </dgm:prSet>
      <dgm:spPr/>
    </dgm:pt>
    <dgm:pt modelId="{D7EDC52A-02D5-4391-A24A-7FDA6E73476F}" type="pres">
      <dgm:prSet presAssocID="{1357FC94-8F6E-4116-9152-68211A76A02A}" presName="comp" presStyleCnt="0"/>
      <dgm:spPr/>
    </dgm:pt>
    <dgm:pt modelId="{C3730B7D-3CB2-4D62-B903-02CBB320A0A6}" type="pres">
      <dgm:prSet presAssocID="{1357FC94-8F6E-4116-9152-68211A76A02A}" presName="child" presStyleLbl="bgAccFollowNode1" presStyleIdx="6" presStyleCnt="11"/>
      <dgm:spPr/>
    </dgm:pt>
    <dgm:pt modelId="{62A9BD36-F81D-436C-AAE5-8A7AA35683BE}" type="pres">
      <dgm:prSet presAssocID="{1357FC94-8F6E-4116-9152-68211A76A02A}" presName="childTx" presStyleLbl="bgAccFollowNode1" presStyleIdx="6" presStyleCnt="11">
        <dgm:presLayoutVars>
          <dgm:bulletEnabled val="1"/>
        </dgm:presLayoutVars>
      </dgm:prSet>
      <dgm:spPr/>
    </dgm:pt>
    <dgm:pt modelId="{9CBBBDB5-AD50-4D5E-B906-FB2E6A92E471}" type="pres">
      <dgm:prSet presAssocID="{B1955C64-F984-4EF3-BB6A-DD96679625A0}" presName="comp" presStyleCnt="0"/>
      <dgm:spPr/>
    </dgm:pt>
    <dgm:pt modelId="{5C0D833B-823F-44DE-BF3F-C803FF38450A}" type="pres">
      <dgm:prSet presAssocID="{B1955C64-F984-4EF3-BB6A-DD96679625A0}" presName="child" presStyleLbl="bgAccFollowNode1" presStyleIdx="7" presStyleCnt="11"/>
      <dgm:spPr/>
    </dgm:pt>
    <dgm:pt modelId="{F4586149-9224-4901-8E3A-1DA35984828F}" type="pres">
      <dgm:prSet presAssocID="{B1955C64-F984-4EF3-BB6A-DD96679625A0}" presName="childTx" presStyleLbl="bgAccFollowNode1" presStyleIdx="7" presStyleCnt="11">
        <dgm:presLayoutVars>
          <dgm:bulletEnabled val="1"/>
        </dgm:presLayoutVars>
      </dgm:prSet>
      <dgm:spPr/>
    </dgm:pt>
    <dgm:pt modelId="{B1D4946A-5D14-4FC7-9049-93275C08EE3A}" type="pres">
      <dgm:prSet presAssocID="{241B7F33-963B-4743-9E16-F38E61F6B100}" presName="negSpace" presStyleCnt="0"/>
      <dgm:spPr/>
    </dgm:pt>
    <dgm:pt modelId="{A710F882-CBF4-4784-80D9-A0CC5C10F6A4}" type="pres">
      <dgm:prSet presAssocID="{241B7F33-963B-4743-9E16-F38E61F6B100}" presName="circle" presStyleLbl="node1" presStyleIdx="1" presStyleCnt="3"/>
      <dgm:spPr/>
    </dgm:pt>
    <dgm:pt modelId="{C0D921BC-7058-4D86-B067-3F1F102CCB18}" type="pres">
      <dgm:prSet presAssocID="{DFF121AF-BA91-42DD-85E2-14FAD9A09C46}" presName="transSpace" presStyleCnt="0"/>
      <dgm:spPr/>
    </dgm:pt>
    <dgm:pt modelId="{4879FEB1-DCC0-407A-BF7E-E954087E94D6}" type="pres">
      <dgm:prSet presAssocID="{F6A7B2F0-079E-4EE4-A42F-F3FC25B79A67}" presName="posSpace" presStyleCnt="0"/>
      <dgm:spPr/>
    </dgm:pt>
    <dgm:pt modelId="{524D26EA-1B9D-41B6-BCCB-2B10D7626D87}" type="pres">
      <dgm:prSet presAssocID="{F6A7B2F0-079E-4EE4-A42F-F3FC25B79A67}" presName="vertFlow" presStyleCnt="0"/>
      <dgm:spPr/>
    </dgm:pt>
    <dgm:pt modelId="{497E3D98-058B-492C-88F9-5CA62CA25E89}" type="pres">
      <dgm:prSet presAssocID="{F6A7B2F0-079E-4EE4-A42F-F3FC25B79A67}" presName="topSpace" presStyleCnt="0"/>
      <dgm:spPr/>
    </dgm:pt>
    <dgm:pt modelId="{9ED6D2ED-BFDB-445D-BF5F-41A41B2F19C3}" type="pres">
      <dgm:prSet presAssocID="{F6A7B2F0-079E-4EE4-A42F-F3FC25B79A67}" presName="firstComp" presStyleCnt="0"/>
      <dgm:spPr/>
    </dgm:pt>
    <dgm:pt modelId="{75604680-F1B8-45F6-A168-3DF7B0467D45}" type="pres">
      <dgm:prSet presAssocID="{F6A7B2F0-079E-4EE4-A42F-F3FC25B79A67}" presName="firstChild" presStyleLbl="bgAccFollowNode1" presStyleIdx="8" presStyleCnt="11"/>
      <dgm:spPr/>
    </dgm:pt>
    <dgm:pt modelId="{B58C09D6-DC5B-417E-BEA9-D5F4ECEC375D}" type="pres">
      <dgm:prSet presAssocID="{F6A7B2F0-079E-4EE4-A42F-F3FC25B79A67}" presName="firstChildTx" presStyleLbl="bgAccFollowNode1" presStyleIdx="8" presStyleCnt="11">
        <dgm:presLayoutVars>
          <dgm:bulletEnabled val="1"/>
        </dgm:presLayoutVars>
      </dgm:prSet>
      <dgm:spPr/>
    </dgm:pt>
    <dgm:pt modelId="{752D73D6-2CD5-465D-A8C3-068FFA7406FD}" type="pres">
      <dgm:prSet presAssocID="{94B3C910-0A8E-42A9-8062-AD0B44708FC7}" presName="comp" presStyleCnt="0"/>
      <dgm:spPr/>
    </dgm:pt>
    <dgm:pt modelId="{CCC85E5A-12C3-4EB4-B033-66BE17022D95}" type="pres">
      <dgm:prSet presAssocID="{94B3C910-0A8E-42A9-8062-AD0B44708FC7}" presName="child" presStyleLbl="bgAccFollowNode1" presStyleIdx="9" presStyleCnt="11"/>
      <dgm:spPr/>
    </dgm:pt>
    <dgm:pt modelId="{C026C069-7C20-4DDD-8421-77EAD2C2CC94}" type="pres">
      <dgm:prSet presAssocID="{94B3C910-0A8E-42A9-8062-AD0B44708FC7}" presName="childTx" presStyleLbl="bgAccFollowNode1" presStyleIdx="9" presStyleCnt="11">
        <dgm:presLayoutVars>
          <dgm:bulletEnabled val="1"/>
        </dgm:presLayoutVars>
      </dgm:prSet>
      <dgm:spPr/>
    </dgm:pt>
    <dgm:pt modelId="{1EA57104-EE9D-4498-AA3C-ABCE04549A7E}" type="pres">
      <dgm:prSet presAssocID="{494262D0-FF44-4158-BD5B-DFE2974DF140}" presName="comp" presStyleCnt="0"/>
      <dgm:spPr/>
    </dgm:pt>
    <dgm:pt modelId="{38C9DA2B-0810-48DF-BF08-590EECEFFB32}" type="pres">
      <dgm:prSet presAssocID="{494262D0-FF44-4158-BD5B-DFE2974DF140}" presName="child" presStyleLbl="bgAccFollowNode1" presStyleIdx="10" presStyleCnt="11"/>
      <dgm:spPr/>
    </dgm:pt>
    <dgm:pt modelId="{D696F2BC-09DD-40AE-95F8-F2AE046CF08E}" type="pres">
      <dgm:prSet presAssocID="{494262D0-FF44-4158-BD5B-DFE2974DF140}" presName="childTx" presStyleLbl="bgAccFollowNode1" presStyleIdx="10" presStyleCnt="11">
        <dgm:presLayoutVars>
          <dgm:bulletEnabled val="1"/>
        </dgm:presLayoutVars>
      </dgm:prSet>
      <dgm:spPr/>
    </dgm:pt>
    <dgm:pt modelId="{DEAE9CA7-82BB-42F3-88A8-0C7454E0121C}" type="pres">
      <dgm:prSet presAssocID="{F6A7B2F0-079E-4EE4-A42F-F3FC25B79A67}" presName="negSpace" presStyleCnt="0"/>
      <dgm:spPr/>
    </dgm:pt>
    <dgm:pt modelId="{67FFC7E0-E30C-4FD9-B8DA-B68A96D941CC}" type="pres">
      <dgm:prSet presAssocID="{F6A7B2F0-079E-4EE4-A42F-F3FC25B79A67}" presName="circle" presStyleLbl="node1" presStyleIdx="2" presStyleCnt="3"/>
      <dgm:spPr/>
    </dgm:pt>
  </dgm:ptLst>
  <dgm:cxnLst>
    <dgm:cxn modelId="{7D7C3901-9E98-4D55-9EB5-60FEEA20FC10}" srcId="{F6A7B2F0-079E-4EE4-A42F-F3FC25B79A67}" destId="{94B3C910-0A8E-42A9-8062-AD0B44708FC7}" srcOrd="1" destOrd="0" parTransId="{18734645-9B92-4EFF-B0D7-143C6258D0A5}" sibTransId="{B780AC84-0498-4511-8BFC-2EB56D351044}"/>
    <dgm:cxn modelId="{68D03211-FA8A-4BE9-AD40-2F467EFF09DE}" type="presOf" srcId="{94B3C910-0A8E-42A9-8062-AD0B44708FC7}" destId="{CCC85E5A-12C3-4EB4-B033-66BE17022D95}" srcOrd="0" destOrd="0" presId="urn:microsoft.com/office/officeart/2005/8/layout/hList9"/>
    <dgm:cxn modelId="{F43FE212-8D47-45F4-B0EC-D735A9877F2C}" type="presOf" srcId="{52745B56-24EF-49E1-8FD0-AB4E0B5C6537}" destId="{3C4DAE37-69DE-4522-84F4-8FD8B5CBF90D}" srcOrd="1" destOrd="0" presId="urn:microsoft.com/office/officeart/2005/8/layout/hList9"/>
    <dgm:cxn modelId="{2C926319-63D3-48E3-92F2-C6D9C06CE844}" type="presOf" srcId="{F6A7B2F0-079E-4EE4-A42F-F3FC25B79A67}" destId="{67FFC7E0-E30C-4FD9-B8DA-B68A96D941CC}" srcOrd="0" destOrd="0" presId="urn:microsoft.com/office/officeart/2005/8/layout/hList9"/>
    <dgm:cxn modelId="{362E151C-4EAC-44A8-8E5B-A5D2A2943DCC}" type="presOf" srcId="{2290C6FE-8995-42B4-BE1A-719D29D39223}" destId="{044CAE59-C80E-4723-8CF7-8C1EF07E0B63}" srcOrd="1" destOrd="0" presId="urn:microsoft.com/office/officeart/2005/8/layout/hList9"/>
    <dgm:cxn modelId="{13E47531-2EEB-4AD7-84C2-A9974561462F}" srcId="{F6A7B2F0-079E-4EE4-A42F-F3FC25B79A67}" destId="{494262D0-FF44-4158-BD5B-DFE2974DF140}" srcOrd="2" destOrd="0" parTransId="{B1D9509D-5FAA-4F5D-B85C-6024E06941C2}" sibTransId="{A2CDFF42-9D7E-4B72-8FC9-15BAB311CFB7}"/>
    <dgm:cxn modelId="{75138635-DDD3-4050-850F-53EF31A2B1CC}" type="presOf" srcId="{241B7F33-963B-4743-9E16-F38E61F6B100}" destId="{A710F882-CBF4-4784-80D9-A0CC5C10F6A4}" srcOrd="0" destOrd="0" presId="urn:microsoft.com/office/officeart/2005/8/layout/hList9"/>
    <dgm:cxn modelId="{78AB313E-BCC9-4D10-97A1-A28D1E61D36B}" type="presOf" srcId="{51BFAFC2-7F14-4316-9691-8066F1279F1A}" destId="{D5BCB059-7F58-4738-8296-E5C24A34836B}" srcOrd="1" destOrd="0" presId="urn:microsoft.com/office/officeart/2005/8/layout/hList9"/>
    <dgm:cxn modelId="{27157B5B-F7FA-4DAC-85A9-CD203E46C1F9}" type="presOf" srcId="{A1E8AA7D-E9AE-4683-B3E3-0DAA63EBB307}" destId="{6DB9FF5D-63A3-47A4-AFC7-183EA9468AE0}" srcOrd="0" destOrd="0" presId="urn:microsoft.com/office/officeart/2005/8/layout/hList9"/>
    <dgm:cxn modelId="{629B3B46-045C-47FA-A2B2-109215E17DDE}" srcId="{241B7F33-963B-4743-9E16-F38E61F6B100}" destId="{064C2E8E-1B97-42C8-9A7A-A49368CEA437}" srcOrd="0" destOrd="0" parTransId="{337BCCDE-F071-430E-86FF-944C81B2D910}" sibTransId="{E1D0FD6E-F211-4EC3-82AD-652607F70E96}"/>
    <dgm:cxn modelId="{C20D9769-4291-4485-BB30-155EE687803E}" type="presOf" srcId="{B69A267F-2381-40BB-A707-CABD8EA1D3F8}" destId="{5A38BDAB-95BF-480C-BE40-D3ECF96BA2BF}" srcOrd="0" destOrd="0" presId="urn:microsoft.com/office/officeart/2005/8/layout/hList9"/>
    <dgm:cxn modelId="{FD9ECC72-F175-4CA3-ACE1-FA8DE8E6F59E}" srcId="{241B7F33-963B-4743-9E16-F38E61F6B100}" destId="{1357FC94-8F6E-4116-9152-68211A76A02A}" srcOrd="2" destOrd="0" parTransId="{8E123555-DC6C-4414-A2CA-56D7F5073DEF}" sibTransId="{87C16B9D-5A7A-4798-A342-78E07EE27C2A}"/>
    <dgm:cxn modelId="{3D5E7473-8380-46F8-ABEB-6E25FCEB5B8B}" srcId="{D60B0090-F182-4A7D-B2C7-4BEADAD32F9B}" destId="{52745B56-24EF-49E1-8FD0-AB4E0B5C6537}" srcOrd="0" destOrd="0" parTransId="{331AF2C9-776C-4FA2-989C-D17B953EEF51}" sibTransId="{6ABD9B6F-B5A8-45E4-849B-66D1E6F66397}"/>
    <dgm:cxn modelId="{9F890174-DF32-4664-AEB0-2857282F79B1}" type="presOf" srcId="{1357FC94-8F6E-4116-9152-68211A76A02A}" destId="{C3730B7D-3CB2-4D62-B903-02CBB320A0A6}" srcOrd="0" destOrd="0" presId="urn:microsoft.com/office/officeart/2005/8/layout/hList9"/>
    <dgm:cxn modelId="{4CCE8F97-F6A7-4035-8944-FF45EC16CD70}" type="presOf" srcId="{A1E8AA7D-E9AE-4683-B3E3-0DAA63EBB307}" destId="{CBB8AC29-4BA1-4991-A836-9C0DD12FC1F4}" srcOrd="1" destOrd="0" presId="urn:microsoft.com/office/officeart/2005/8/layout/hList9"/>
    <dgm:cxn modelId="{BCE4A097-F7A2-4910-A090-64A8D023B35D}" srcId="{A9C89111-4E24-4A2F-9E00-577D684A661F}" destId="{F6A7B2F0-079E-4EE4-A42F-F3FC25B79A67}" srcOrd="2" destOrd="0" parTransId="{EAC222E9-BAB7-4899-8BBE-2FBF61440A4D}" sibTransId="{14A846DE-B7F3-4181-B94E-DC0592A5579F}"/>
    <dgm:cxn modelId="{E5C7DF98-46AE-4128-98DA-C929B6B2E36F}" type="presOf" srcId="{064C2E8E-1B97-42C8-9A7A-A49368CEA437}" destId="{7237012B-641C-4A2F-8759-885C96C2686D}" srcOrd="1" destOrd="0" presId="urn:microsoft.com/office/officeart/2005/8/layout/hList9"/>
    <dgm:cxn modelId="{284EA29B-BE98-4B2D-B6BA-E422D69E7762}" srcId="{241B7F33-963B-4743-9E16-F38E61F6B100}" destId="{B1955C64-F984-4EF3-BB6A-DD96679625A0}" srcOrd="3" destOrd="0" parTransId="{CE500602-7D48-482B-9531-5847607D913B}" sibTransId="{24813057-26E0-481D-A31B-FF0CC0D8D1CC}"/>
    <dgm:cxn modelId="{F87E519E-F5B6-44AA-9614-756FE4D37587}" type="presOf" srcId="{67C229C4-5049-42EC-848B-99CD2B6103BD}" destId="{75604680-F1B8-45F6-A168-3DF7B0467D45}" srcOrd="0" destOrd="0" presId="urn:microsoft.com/office/officeart/2005/8/layout/hList9"/>
    <dgm:cxn modelId="{AA884CA1-BB66-4E83-8B37-5B2273B77E4E}" type="presOf" srcId="{494262D0-FF44-4158-BD5B-DFE2974DF140}" destId="{38C9DA2B-0810-48DF-BF08-590EECEFFB32}" srcOrd="0" destOrd="0" presId="urn:microsoft.com/office/officeart/2005/8/layout/hList9"/>
    <dgm:cxn modelId="{70D001A4-F92C-4606-B71C-950718430266}" type="presOf" srcId="{1357FC94-8F6E-4116-9152-68211A76A02A}" destId="{62A9BD36-F81D-436C-AAE5-8A7AA35683BE}" srcOrd="1" destOrd="0" presId="urn:microsoft.com/office/officeart/2005/8/layout/hList9"/>
    <dgm:cxn modelId="{8F44C5A4-D964-4B82-B6C5-BEE002735641}" type="presOf" srcId="{D60B0090-F182-4A7D-B2C7-4BEADAD32F9B}" destId="{66205B37-4ECD-4265-B831-1364BFD4713E}" srcOrd="0" destOrd="0" presId="urn:microsoft.com/office/officeart/2005/8/layout/hList9"/>
    <dgm:cxn modelId="{B0FB48A6-94FC-47E9-9D2F-C77B0E8EA933}" type="presOf" srcId="{B69A267F-2381-40BB-A707-CABD8EA1D3F8}" destId="{EDDCB6EF-9223-4238-A6B4-F3A3DD198B55}" srcOrd="1" destOrd="0" presId="urn:microsoft.com/office/officeart/2005/8/layout/hList9"/>
    <dgm:cxn modelId="{0EE5EEA8-4BFA-429F-B25B-1FB06632B4E8}" srcId="{D60B0090-F182-4A7D-B2C7-4BEADAD32F9B}" destId="{A1E8AA7D-E9AE-4683-B3E3-0DAA63EBB307}" srcOrd="1" destOrd="0" parTransId="{2CFC0EF3-6D25-4357-880E-3998FF1F7353}" sibTransId="{A8A813E6-0E39-435A-A69D-7E7444FFDEB3}"/>
    <dgm:cxn modelId="{F00E07AC-8944-441F-815D-5EC1FBBB76A2}" type="presOf" srcId="{67C229C4-5049-42EC-848B-99CD2B6103BD}" destId="{B58C09D6-DC5B-417E-BEA9-D5F4ECEC375D}" srcOrd="1" destOrd="0" presId="urn:microsoft.com/office/officeart/2005/8/layout/hList9"/>
    <dgm:cxn modelId="{D5DA46B1-7B77-4440-B2C3-4E0698EC3108}" type="presOf" srcId="{A9C89111-4E24-4A2F-9E00-577D684A661F}" destId="{83838BBF-7F47-4962-A7D9-31453069766E}" srcOrd="0" destOrd="0" presId="urn:microsoft.com/office/officeart/2005/8/layout/hList9"/>
    <dgm:cxn modelId="{2EF022B3-4EB0-46D2-835F-3221750974B9}" srcId="{A9C89111-4E24-4A2F-9E00-577D684A661F}" destId="{241B7F33-963B-4743-9E16-F38E61F6B100}" srcOrd="1" destOrd="0" parTransId="{956BAE26-1C40-4878-83A5-7735FB5BD2AB}" sibTransId="{DFF121AF-BA91-42DD-85E2-14FAD9A09C46}"/>
    <dgm:cxn modelId="{CD27D6B5-556F-455A-9552-3D3EBD449B65}" type="presOf" srcId="{2290C6FE-8995-42B4-BE1A-719D29D39223}" destId="{7C8A6165-0A9F-43A4-91F2-D2E632CEEF52}" srcOrd="0" destOrd="0" presId="urn:microsoft.com/office/officeart/2005/8/layout/hList9"/>
    <dgm:cxn modelId="{17D25CC1-01D2-449F-BE4E-CFF7B2B8ADDA}" type="presOf" srcId="{94B3C910-0A8E-42A9-8062-AD0B44708FC7}" destId="{C026C069-7C20-4DDD-8421-77EAD2C2CC94}" srcOrd="1" destOrd="0" presId="urn:microsoft.com/office/officeart/2005/8/layout/hList9"/>
    <dgm:cxn modelId="{E2CC90C9-CE51-45BE-B8C4-4D1780F3AC55}" type="presOf" srcId="{52745B56-24EF-49E1-8FD0-AB4E0B5C6537}" destId="{EC05EC43-F693-4794-8307-6F3E898C133F}" srcOrd="0" destOrd="0" presId="urn:microsoft.com/office/officeart/2005/8/layout/hList9"/>
    <dgm:cxn modelId="{6271C1CC-554C-496E-933E-B6B729B16699}" type="presOf" srcId="{B1955C64-F984-4EF3-BB6A-DD96679625A0}" destId="{F4586149-9224-4901-8E3A-1DA35984828F}" srcOrd="1" destOrd="0" presId="urn:microsoft.com/office/officeart/2005/8/layout/hList9"/>
    <dgm:cxn modelId="{CC0531D1-8116-44D8-8884-902000796E06}" srcId="{A9C89111-4E24-4A2F-9E00-577D684A661F}" destId="{D60B0090-F182-4A7D-B2C7-4BEADAD32F9B}" srcOrd="0" destOrd="0" parTransId="{8224684F-8576-4CD3-B4AE-E3BF66361AA7}" sibTransId="{CCF2588A-6575-4965-A483-3E4B56D98036}"/>
    <dgm:cxn modelId="{640088D5-FEB0-470A-A5F1-C4F66DBF16E4}" type="presOf" srcId="{494262D0-FF44-4158-BD5B-DFE2974DF140}" destId="{D696F2BC-09DD-40AE-95F8-F2AE046CF08E}" srcOrd="1" destOrd="0" presId="urn:microsoft.com/office/officeart/2005/8/layout/hList9"/>
    <dgm:cxn modelId="{313450D6-9A50-4114-8125-28EB8445FFBF}" type="presOf" srcId="{B1955C64-F984-4EF3-BB6A-DD96679625A0}" destId="{5C0D833B-823F-44DE-BF3F-C803FF38450A}" srcOrd="0" destOrd="0" presId="urn:microsoft.com/office/officeart/2005/8/layout/hList9"/>
    <dgm:cxn modelId="{6EE70AD9-FE41-42A1-8B17-B64C294B9314}" srcId="{D60B0090-F182-4A7D-B2C7-4BEADAD32F9B}" destId="{2290C6FE-8995-42B4-BE1A-719D29D39223}" srcOrd="3" destOrd="0" parTransId="{7B78246D-52FA-4BC0-8EEB-12E08E391ED4}" sibTransId="{54B52845-31A2-4602-9CA5-BE32DE5A7E23}"/>
    <dgm:cxn modelId="{03DA30E8-AFEA-4093-B158-6173FEEBE35B}" type="presOf" srcId="{064C2E8E-1B97-42C8-9A7A-A49368CEA437}" destId="{FA5BE8D9-92FC-4DA6-BC4B-49C3461BDD70}" srcOrd="0" destOrd="0" presId="urn:microsoft.com/office/officeart/2005/8/layout/hList9"/>
    <dgm:cxn modelId="{494D5DEB-659F-4C81-B7E1-879182C66E43}" srcId="{241B7F33-963B-4743-9E16-F38E61F6B100}" destId="{51BFAFC2-7F14-4316-9691-8066F1279F1A}" srcOrd="1" destOrd="0" parTransId="{6B6AE4F0-B4A5-415D-96AE-61C565956C2D}" sibTransId="{C372462A-8D48-4973-9FE1-DB425F20684A}"/>
    <dgm:cxn modelId="{CC0E63F3-E50B-4216-9E36-A7DCB2B729B4}" srcId="{D60B0090-F182-4A7D-B2C7-4BEADAD32F9B}" destId="{B69A267F-2381-40BB-A707-CABD8EA1D3F8}" srcOrd="2" destOrd="0" parTransId="{5F63A063-443C-4C3D-A19A-9AD29E046180}" sibTransId="{1F5EB85F-C124-49CD-AE82-82C54DCC48EE}"/>
    <dgm:cxn modelId="{060DF7F6-053E-4129-A621-2A070282F5D5}" type="presOf" srcId="{51BFAFC2-7F14-4316-9691-8066F1279F1A}" destId="{56055F92-EE0E-445A-9281-3E9A9149614F}" srcOrd="0" destOrd="0" presId="urn:microsoft.com/office/officeart/2005/8/layout/hList9"/>
    <dgm:cxn modelId="{36F9C8FB-6FA5-42D5-A294-4E97355A800E}" srcId="{F6A7B2F0-079E-4EE4-A42F-F3FC25B79A67}" destId="{67C229C4-5049-42EC-848B-99CD2B6103BD}" srcOrd="0" destOrd="0" parTransId="{23BEB1F2-E5AB-440E-8506-2C71532EA6B2}" sibTransId="{A3CE73C4-D912-4A43-9D0C-EBF6DECB55AA}"/>
    <dgm:cxn modelId="{17455606-84DF-4CE2-9ECF-426394EA1C62}" type="presParOf" srcId="{83838BBF-7F47-4962-A7D9-31453069766E}" destId="{351A5F49-D82A-4DD4-ACC6-8150C8CAFB13}" srcOrd="0" destOrd="0" presId="urn:microsoft.com/office/officeart/2005/8/layout/hList9"/>
    <dgm:cxn modelId="{861D779B-56C9-4F3B-ADE8-3FEA94D602E4}" type="presParOf" srcId="{83838BBF-7F47-4962-A7D9-31453069766E}" destId="{13FE02D6-4ACF-45B2-AB57-3F99CF311771}" srcOrd="1" destOrd="0" presId="urn:microsoft.com/office/officeart/2005/8/layout/hList9"/>
    <dgm:cxn modelId="{B270A653-D223-4BD6-90DB-7A8DE38050CE}" type="presParOf" srcId="{13FE02D6-4ACF-45B2-AB57-3F99CF311771}" destId="{790E65E5-D24E-48BD-BBFF-A22E892CB69B}" srcOrd="0" destOrd="0" presId="urn:microsoft.com/office/officeart/2005/8/layout/hList9"/>
    <dgm:cxn modelId="{4E3DF3C7-515C-4809-B651-4A1F4C9C39EC}" type="presParOf" srcId="{13FE02D6-4ACF-45B2-AB57-3F99CF311771}" destId="{3C020356-B59C-4A18-9C13-614963BE6AC8}" srcOrd="1" destOrd="0" presId="urn:microsoft.com/office/officeart/2005/8/layout/hList9"/>
    <dgm:cxn modelId="{C96142A0-667E-4965-84E8-DA89A9D89CFC}" type="presParOf" srcId="{3C020356-B59C-4A18-9C13-614963BE6AC8}" destId="{EC05EC43-F693-4794-8307-6F3E898C133F}" srcOrd="0" destOrd="0" presId="urn:microsoft.com/office/officeart/2005/8/layout/hList9"/>
    <dgm:cxn modelId="{EFD40DD8-E31A-43E4-A504-843740A7FCD6}" type="presParOf" srcId="{3C020356-B59C-4A18-9C13-614963BE6AC8}" destId="{3C4DAE37-69DE-4522-84F4-8FD8B5CBF90D}" srcOrd="1" destOrd="0" presId="urn:microsoft.com/office/officeart/2005/8/layout/hList9"/>
    <dgm:cxn modelId="{245014AB-7F8C-4063-A2E2-68D57A05871B}" type="presParOf" srcId="{13FE02D6-4ACF-45B2-AB57-3F99CF311771}" destId="{5A31F182-A48F-4C44-9D23-556E8658B119}" srcOrd="2" destOrd="0" presId="urn:microsoft.com/office/officeart/2005/8/layout/hList9"/>
    <dgm:cxn modelId="{D76E63EF-42BC-4DEC-A084-3D5D51757CA3}" type="presParOf" srcId="{5A31F182-A48F-4C44-9D23-556E8658B119}" destId="{6DB9FF5D-63A3-47A4-AFC7-183EA9468AE0}" srcOrd="0" destOrd="0" presId="urn:microsoft.com/office/officeart/2005/8/layout/hList9"/>
    <dgm:cxn modelId="{71F0F61C-8B7A-4A04-A215-DE38BFFA2A5C}" type="presParOf" srcId="{5A31F182-A48F-4C44-9D23-556E8658B119}" destId="{CBB8AC29-4BA1-4991-A836-9C0DD12FC1F4}" srcOrd="1" destOrd="0" presId="urn:microsoft.com/office/officeart/2005/8/layout/hList9"/>
    <dgm:cxn modelId="{0A8D320C-7A9D-4EA6-8D97-49224353126E}" type="presParOf" srcId="{13FE02D6-4ACF-45B2-AB57-3F99CF311771}" destId="{BBC05FA2-316A-4E5C-9189-B6350396DA00}" srcOrd="3" destOrd="0" presId="urn:microsoft.com/office/officeart/2005/8/layout/hList9"/>
    <dgm:cxn modelId="{0782C797-EA04-4143-A1BC-BBAFD55BA28D}" type="presParOf" srcId="{BBC05FA2-316A-4E5C-9189-B6350396DA00}" destId="{5A38BDAB-95BF-480C-BE40-D3ECF96BA2BF}" srcOrd="0" destOrd="0" presId="urn:microsoft.com/office/officeart/2005/8/layout/hList9"/>
    <dgm:cxn modelId="{CA7B1403-FF3F-4AB2-8671-A12E7477124A}" type="presParOf" srcId="{BBC05FA2-316A-4E5C-9189-B6350396DA00}" destId="{EDDCB6EF-9223-4238-A6B4-F3A3DD198B55}" srcOrd="1" destOrd="0" presId="urn:microsoft.com/office/officeart/2005/8/layout/hList9"/>
    <dgm:cxn modelId="{6D8161C9-B1C9-449B-B843-E0A36F831BE6}" type="presParOf" srcId="{13FE02D6-4ACF-45B2-AB57-3F99CF311771}" destId="{C53100F4-A06D-4892-B259-0086E12C1397}" srcOrd="4" destOrd="0" presId="urn:microsoft.com/office/officeart/2005/8/layout/hList9"/>
    <dgm:cxn modelId="{F1302B56-4FD3-45A7-B03B-6F5109496F41}" type="presParOf" srcId="{C53100F4-A06D-4892-B259-0086E12C1397}" destId="{7C8A6165-0A9F-43A4-91F2-D2E632CEEF52}" srcOrd="0" destOrd="0" presId="urn:microsoft.com/office/officeart/2005/8/layout/hList9"/>
    <dgm:cxn modelId="{2DC242BA-7AC2-401F-AF95-3CD2BD5049D1}" type="presParOf" srcId="{C53100F4-A06D-4892-B259-0086E12C1397}" destId="{044CAE59-C80E-4723-8CF7-8C1EF07E0B63}" srcOrd="1" destOrd="0" presId="urn:microsoft.com/office/officeart/2005/8/layout/hList9"/>
    <dgm:cxn modelId="{C311232A-CE91-4C37-B45F-3B23189EB91F}" type="presParOf" srcId="{83838BBF-7F47-4962-A7D9-31453069766E}" destId="{C2B371FA-0721-4D14-92D2-D01A02534349}" srcOrd="2" destOrd="0" presId="urn:microsoft.com/office/officeart/2005/8/layout/hList9"/>
    <dgm:cxn modelId="{36BF7D77-DE58-4C14-8BFB-CAD981E9E522}" type="presParOf" srcId="{83838BBF-7F47-4962-A7D9-31453069766E}" destId="{66205B37-4ECD-4265-B831-1364BFD4713E}" srcOrd="3" destOrd="0" presId="urn:microsoft.com/office/officeart/2005/8/layout/hList9"/>
    <dgm:cxn modelId="{1355F61D-A725-4CB3-BA6E-B8016B9DAC25}" type="presParOf" srcId="{83838BBF-7F47-4962-A7D9-31453069766E}" destId="{DB4E3ABB-716D-43BF-8C90-DFDB569AC57F}" srcOrd="4" destOrd="0" presId="urn:microsoft.com/office/officeart/2005/8/layout/hList9"/>
    <dgm:cxn modelId="{0B3C27D1-B5BD-40E4-AC98-C442C98B3936}" type="presParOf" srcId="{83838BBF-7F47-4962-A7D9-31453069766E}" destId="{3DC62BBD-EB07-4022-83E4-2E5F08B5F623}" srcOrd="5" destOrd="0" presId="urn:microsoft.com/office/officeart/2005/8/layout/hList9"/>
    <dgm:cxn modelId="{F46D1394-C9F9-4A03-81A8-90D1F324F28B}" type="presParOf" srcId="{83838BBF-7F47-4962-A7D9-31453069766E}" destId="{F5F332D5-5508-4361-869B-CC29B6F7F74A}" srcOrd="6" destOrd="0" presId="urn:microsoft.com/office/officeart/2005/8/layout/hList9"/>
    <dgm:cxn modelId="{060DD1D4-B734-4891-8C1D-D0BAD53EC703}" type="presParOf" srcId="{F5F332D5-5508-4361-869B-CC29B6F7F74A}" destId="{C03A26CF-C6D8-43FA-A630-4885BB37A5FD}" srcOrd="0" destOrd="0" presId="urn:microsoft.com/office/officeart/2005/8/layout/hList9"/>
    <dgm:cxn modelId="{7B5EF081-BFE0-436E-825C-28039E350539}" type="presParOf" srcId="{F5F332D5-5508-4361-869B-CC29B6F7F74A}" destId="{C5A03F20-BE1A-4D39-BE2E-6E59574B7878}" srcOrd="1" destOrd="0" presId="urn:microsoft.com/office/officeart/2005/8/layout/hList9"/>
    <dgm:cxn modelId="{A82E1E2A-D3DB-4B9B-9F74-B3EFDBB1EA12}" type="presParOf" srcId="{C5A03F20-BE1A-4D39-BE2E-6E59574B7878}" destId="{FA5BE8D9-92FC-4DA6-BC4B-49C3461BDD70}" srcOrd="0" destOrd="0" presId="urn:microsoft.com/office/officeart/2005/8/layout/hList9"/>
    <dgm:cxn modelId="{ED5A4DB5-5B62-463B-AFEC-B2D207A4821B}" type="presParOf" srcId="{C5A03F20-BE1A-4D39-BE2E-6E59574B7878}" destId="{7237012B-641C-4A2F-8759-885C96C2686D}" srcOrd="1" destOrd="0" presId="urn:microsoft.com/office/officeart/2005/8/layout/hList9"/>
    <dgm:cxn modelId="{0E407771-005F-41E4-AC7F-4E8D01E07729}" type="presParOf" srcId="{F5F332D5-5508-4361-869B-CC29B6F7F74A}" destId="{C594872D-E959-4DD9-A0A6-FFD54C6B4AE8}" srcOrd="2" destOrd="0" presId="urn:microsoft.com/office/officeart/2005/8/layout/hList9"/>
    <dgm:cxn modelId="{DDAFB448-1ED3-4BF9-A485-B04B5FECDD52}" type="presParOf" srcId="{C594872D-E959-4DD9-A0A6-FFD54C6B4AE8}" destId="{56055F92-EE0E-445A-9281-3E9A9149614F}" srcOrd="0" destOrd="0" presId="urn:microsoft.com/office/officeart/2005/8/layout/hList9"/>
    <dgm:cxn modelId="{2C1729DA-9FEC-4A59-8523-245DD16E2F78}" type="presParOf" srcId="{C594872D-E959-4DD9-A0A6-FFD54C6B4AE8}" destId="{D5BCB059-7F58-4738-8296-E5C24A34836B}" srcOrd="1" destOrd="0" presId="urn:microsoft.com/office/officeart/2005/8/layout/hList9"/>
    <dgm:cxn modelId="{C380ECC7-069A-4E4D-8F1F-D0809FFDB45F}" type="presParOf" srcId="{F5F332D5-5508-4361-869B-CC29B6F7F74A}" destId="{D7EDC52A-02D5-4391-A24A-7FDA6E73476F}" srcOrd="3" destOrd="0" presId="urn:microsoft.com/office/officeart/2005/8/layout/hList9"/>
    <dgm:cxn modelId="{162A111F-E764-4FEF-9065-142DC669A452}" type="presParOf" srcId="{D7EDC52A-02D5-4391-A24A-7FDA6E73476F}" destId="{C3730B7D-3CB2-4D62-B903-02CBB320A0A6}" srcOrd="0" destOrd="0" presId="urn:microsoft.com/office/officeart/2005/8/layout/hList9"/>
    <dgm:cxn modelId="{66BE4E15-DE60-41C8-801C-19C1D4F6F9C6}" type="presParOf" srcId="{D7EDC52A-02D5-4391-A24A-7FDA6E73476F}" destId="{62A9BD36-F81D-436C-AAE5-8A7AA35683BE}" srcOrd="1" destOrd="0" presId="urn:microsoft.com/office/officeart/2005/8/layout/hList9"/>
    <dgm:cxn modelId="{D4FD4217-8463-49FF-A3CA-10E5F038CE6B}" type="presParOf" srcId="{F5F332D5-5508-4361-869B-CC29B6F7F74A}" destId="{9CBBBDB5-AD50-4D5E-B906-FB2E6A92E471}" srcOrd="4" destOrd="0" presId="urn:microsoft.com/office/officeart/2005/8/layout/hList9"/>
    <dgm:cxn modelId="{54F6A8FE-E03D-4D7D-AA57-6233C0DE7531}" type="presParOf" srcId="{9CBBBDB5-AD50-4D5E-B906-FB2E6A92E471}" destId="{5C0D833B-823F-44DE-BF3F-C803FF38450A}" srcOrd="0" destOrd="0" presId="urn:microsoft.com/office/officeart/2005/8/layout/hList9"/>
    <dgm:cxn modelId="{8FC3C619-ADA4-410D-8801-2CCD6242A6FD}" type="presParOf" srcId="{9CBBBDB5-AD50-4D5E-B906-FB2E6A92E471}" destId="{F4586149-9224-4901-8E3A-1DA35984828F}" srcOrd="1" destOrd="0" presId="urn:microsoft.com/office/officeart/2005/8/layout/hList9"/>
    <dgm:cxn modelId="{0006ACF9-A1C2-4037-8D8A-DDD1624C9923}" type="presParOf" srcId="{83838BBF-7F47-4962-A7D9-31453069766E}" destId="{B1D4946A-5D14-4FC7-9049-93275C08EE3A}" srcOrd="7" destOrd="0" presId="urn:microsoft.com/office/officeart/2005/8/layout/hList9"/>
    <dgm:cxn modelId="{63C4F6DF-1D2E-4FEC-84A7-B69B3BC1D93A}" type="presParOf" srcId="{83838BBF-7F47-4962-A7D9-31453069766E}" destId="{A710F882-CBF4-4784-80D9-A0CC5C10F6A4}" srcOrd="8" destOrd="0" presId="urn:microsoft.com/office/officeart/2005/8/layout/hList9"/>
    <dgm:cxn modelId="{48FC18FE-CC25-4E02-B681-5DFC98242A7A}" type="presParOf" srcId="{83838BBF-7F47-4962-A7D9-31453069766E}" destId="{C0D921BC-7058-4D86-B067-3F1F102CCB18}" srcOrd="9" destOrd="0" presId="urn:microsoft.com/office/officeart/2005/8/layout/hList9"/>
    <dgm:cxn modelId="{A6A351D8-3B0C-4021-A6B7-4F761E449D6B}" type="presParOf" srcId="{83838BBF-7F47-4962-A7D9-31453069766E}" destId="{4879FEB1-DCC0-407A-BF7E-E954087E94D6}" srcOrd="10" destOrd="0" presId="urn:microsoft.com/office/officeart/2005/8/layout/hList9"/>
    <dgm:cxn modelId="{68543DB7-2996-4DF0-9EC8-81CA172DAECA}" type="presParOf" srcId="{83838BBF-7F47-4962-A7D9-31453069766E}" destId="{524D26EA-1B9D-41B6-BCCB-2B10D7626D87}" srcOrd="11" destOrd="0" presId="urn:microsoft.com/office/officeart/2005/8/layout/hList9"/>
    <dgm:cxn modelId="{6A35857D-135F-4D5E-8F49-34C232C5C719}" type="presParOf" srcId="{524D26EA-1B9D-41B6-BCCB-2B10D7626D87}" destId="{497E3D98-058B-492C-88F9-5CA62CA25E89}" srcOrd="0" destOrd="0" presId="urn:microsoft.com/office/officeart/2005/8/layout/hList9"/>
    <dgm:cxn modelId="{920D06F6-450D-42FB-9C16-B385BFF9B627}" type="presParOf" srcId="{524D26EA-1B9D-41B6-BCCB-2B10D7626D87}" destId="{9ED6D2ED-BFDB-445D-BF5F-41A41B2F19C3}" srcOrd="1" destOrd="0" presId="urn:microsoft.com/office/officeart/2005/8/layout/hList9"/>
    <dgm:cxn modelId="{BCF8C806-A73D-4D71-A20B-E48223C3CF54}" type="presParOf" srcId="{9ED6D2ED-BFDB-445D-BF5F-41A41B2F19C3}" destId="{75604680-F1B8-45F6-A168-3DF7B0467D45}" srcOrd="0" destOrd="0" presId="urn:microsoft.com/office/officeart/2005/8/layout/hList9"/>
    <dgm:cxn modelId="{3B9F9B1B-CD48-4602-AC3D-741E2F50E737}" type="presParOf" srcId="{9ED6D2ED-BFDB-445D-BF5F-41A41B2F19C3}" destId="{B58C09D6-DC5B-417E-BEA9-D5F4ECEC375D}" srcOrd="1" destOrd="0" presId="urn:microsoft.com/office/officeart/2005/8/layout/hList9"/>
    <dgm:cxn modelId="{AFE01E0D-BD8B-4604-9E8F-99FB7F66F257}" type="presParOf" srcId="{524D26EA-1B9D-41B6-BCCB-2B10D7626D87}" destId="{752D73D6-2CD5-465D-A8C3-068FFA7406FD}" srcOrd="2" destOrd="0" presId="urn:microsoft.com/office/officeart/2005/8/layout/hList9"/>
    <dgm:cxn modelId="{9A3A6046-CED4-4D3F-818C-A12CFEC6CC85}" type="presParOf" srcId="{752D73D6-2CD5-465D-A8C3-068FFA7406FD}" destId="{CCC85E5A-12C3-4EB4-B033-66BE17022D95}" srcOrd="0" destOrd="0" presId="urn:microsoft.com/office/officeart/2005/8/layout/hList9"/>
    <dgm:cxn modelId="{7CB2C1EF-7D1A-4F71-9698-9C4D56797FA8}" type="presParOf" srcId="{752D73D6-2CD5-465D-A8C3-068FFA7406FD}" destId="{C026C069-7C20-4DDD-8421-77EAD2C2CC94}" srcOrd="1" destOrd="0" presId="urn:microsoft.com/office/officeart/2005/8/layout/hList9"/>
    <dgm:cxn modelId="{8C9671A4-71D2-4875-9A35-9F0DB23C1C15}" type="presParOf" srcId="{524D26EA-1B9D-41B6-BCCB-2B10D7626D87}" destId="{1EA57104-EE9D-4498-AA3C-ABCE04549A7E}" srcOrd="3" destOrd="0" presId="urn:microsoft.com/office/officeart/2005/8/layout/hList9"/>
    <dgm:cxn modelId="{B0D14301-CE94-41FA-9CFB-B5A019DA2A7D}" type="presParOf" srcId="{1EA57104-EE9D-4498-AA3C-ABCE04549A7E}" destId="{38C9DA2B-0810-48DF-BF08-590EECEFFB32}" srcOrd="0" destOrd="0" presId="urn:microsoft.com/office/officeart/2005/8/layout/hList9"/>
    <dgm:cxn modelId="{D71ED6A3-B156-42A0-BE99-B84182730029}" type="presParOf" srcId="{1EA57104-EE9D-4498-AA3C-ABCE04549A7E}" destId="{D696F2BC-09DD-40AE-95F8-F2AE046CF08E}" srcOrd="1" destOrd="0" presId="urn:microsoft.com/office/officeart/2005/8/layout/hList9"/>
    <dgm:cxn modelId="{FA59E822-B69C-4D5A-A225-C25EA98EC470}" type="presParOf" srcId="{83838BBF-7F47-4962-A7D9-31453069766E}" destId="{DEAE9CA7-82BB-42F3-88A8-0C7454E0121C}" srcOrd="12" destOrd="0" presId="urn:microsoft.com/office/officeart/2005/8/layout/hList9"/>
    <dgm:cxn modelId="{743E7139-8463-4425-9676-1AEFC2512ADB}" type="presParOf" srcId="{83838BBF-7F47-4962-A7D9-31453069766E}" destId="{67FFC7E0-E30C-4FD9-B8DA-B68A96D941CC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C89111-4E24-4A2F-9E00-577D684A661F}" type="doc">
      <dgm:prSet loTypeId="urn:microsoft.com/office/officeart/2005/8/layout/hList9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D60B0090-F182-4A7D-B2C7-4BEADAD32F9B}">
      <dgm:prSet phldrT="[Text]" phldr="0"/>
      <dgm:spPr/>
      <dgm:t>
        <a:bodyPr/>
        <a:lstStyle/>
        <a:p>
          <a:pPr rtl="0"/>
          <a:r>
            <a:rPr lang="en-US" b="0">
              <a:latin typeface="Calibri Light"/>
            </a:rPr>
            <a:t>Phase I.</a:t>
          </a:r>
          <a:endParaRPr lang="en-US" b="0"/>
        </a:p>
      </dgm:t>
    </dgm:pt>
    <dgm:pt modelId="{8224684F-8576-4CD3-B4AE-E3BF66361AA7}" type="parTrans" cxnId="{CC0531D1-8116-44D8-8884-902000796E06}">
      <dgm:prSet/>
      <dgm:spPr/>
      <dgm:t>
        <a:bodyPr/>
        <a:lstStyle/>
        <a:p>
          <a:endParaRPr lang="en-US"/>
        </a:p>
      </dgm:t>
    </dgm:pt>
    <dgm:pt modelId="{CCF2588A-6575-4965-A483-3E4B56D98036}" type="sibTrans" cxnId="{CC0531D1-8116-44D8-8884-902000796E06}">
      <dgm:prSet/>
      <dgm:spPr/>
      <dgm:t>
        <a:bodyPr/>
        <a:lstStyle/>
        <a:p>
          <a:endParaRPr lang="en-US"/>
        </a:p>
      </dgm:t>
    </dgm:pt>
    <dgm:pt modelId="{52745B56-24EF-49E1-8FD0-AB4E0B5C6537}">
      <dgm:prSet phldrT="[Text]" phldr="0"/>
      <dgm:spPr/>
      <dgm:t>
        <a:bodyPr/>
        <a:lstStyle/>
        <a:p>
          <a:pPr rtl="0"/>
          <a:r>
            <a:rPr lang="en-US" b="0">
              <a:latin typeface="+mj-lt"/>
            </a:rPr>
            <a:t>Sprint</a:t>
          </a:r>
          <a:r>
            <a:rPr lang="en-US" b="0" baseline="0">
              <a:latin typeface="+mj-lt"/>
            </a:rPr>
            <a:t> planning, Estimation in practice</a:t>
          </a:r>
          <a:endParaRPr lang="en-US" b="0">
            <a:latin typeface="+mj-lt"/>
          </a:endParaRPr>
        </a:p>
      </dgm:t>
    </dgm:pt>
    <dgm:pt modelId="{331AF2C9-776C-4FA2-989C-D17B953EEF51}" type="parTrans" cxnId="{3D5E7473-8380-46F8-ABEB-6E25FCEB5B8B}">
      <dgm:prSet/>
      <dgm:spPr/>
      <dgm:t>
        <a:bodyPr/>
        <a:lstStyle/>
        <a:p>
          <a:endParaRPr lang="en-US"/>
        </a:p>
      </dgm:t>
    </dgm:pt>
    <dgm:pt modelId="{6ABD9B6F-B5A8-45E4-849B-66D1E6F66397}" type="sibTrans" cxnId="{3D5E7473-8380-46F8-ABEB-6E25FCEB5B8B}">
      <dgm:prSet/>
      <dgm:spPr/>
      <dgm:t>
        <a:bodyPr/>
        <a:lstStyle/>
        <a:p>
          <a:endParaRPr lang="en-US"/>
        </a:p>
      </dgm:t>
    </dgm:pt>
    <dgm:pt modelId="{A1E8AA7D-E9AE-4683-B3E3-0DAA63EBB307}">
      <dgm:prSet phldrT="[Text]" phldr="0"/>
      <dgm:spPr/>
      <dgm:t>
        <a:bodyPr/>
        <a:lstStyle/>
        <a:p>
          <a:r>
            <a:rPr lang="en-US" b="0">
              <a:latin typeface="Calibri Light"/>
            </a:rPr>
            <a:t>Jira, Workflow presentation, CI</a:t>
          </a:r>
          <a:endParaRPr lang="en-US" b="0">
            <a:latin typeface="+mj-lt"/>
          </a:endParaRPr>
        </a:p>
      </dgm:t>
    </dgm:pt>
    <dgm:pt modelId="{2CFC0EF3-6D25-4357-880E-3998FF1F7353}" type="parTrans" cxnId="{0EE5EEA8-4BFA-429F-B25B-1FB06632B4E8}">
      <dgm:prSet/>
      <dgm:spPr/>
      <dgm:t>
        <a:bodyPr/>
        <a:lstStyle/>
        <a:p>
          <a:endParaRPr lang="en-US"/>
        </a:p>
      </dgm:t>
    </dgm:pt>
    <dgm:pt modelId="{A8A813E6-0E39-435A-A69D-7E7444FFDEB3}" type="sibTrans" cxnId="{0EE5EEA8-4BFA-429F-B25B-1FB06632B4E8}">
      <dgm:prSet/>
      <dgm:spPr/>
      <dgm:t>
        <a:bodyPr/>
        <a:lstStyle/>
        <a:p>
          <a:endParaRPr lang="en-US"/>
        </a:p>
      </dgm:t>
    </dgm:pt>
    <dgm:pt modelId="{241B7F33-963B-4743-9E16-F38E61F6B100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alibri Light"/>
            </a:rPr>
            <a:t>Phase II.</a:t>
          </a:r>
        </a:p>
      </dgm:t>
    </dgm:pt>
    <dgm:pt modelId="{956BAE26-1C40-4878-83A5-7735FB5BD2AB}" type="parTrans" cxnId="{2EF022B3-4EB0-46D2-835F-3221750974B9}">
      <dgm:prSet/>
      <dgm:spPr/>
      <dgm:t>
        <a:bodyPr/>
        <a:lstStyle/>
        <a:p>
          <a:endParaRPr lang="en-US"/>
        </a:p>
      </dgm:t>
    </dgm:pt>
    <dgm:pt modelId="{DFF121AF-BA91-42DD-85E2-14FAD9A09C46}" type="sibTrans" cxnId="{2EF022B3-4EB0-46D2-835F-3221750974B9}">
      <dgm:prSet/>
      <dgm:spPr/>
      <dgm:t>
        <a:bodyPr/>
        <a:lstStyle/>
        <a:p>
          <a:endParaRPr lang="en-US"/>
        </a:p>
      </dgm:t>
    </dgm:pt>
    <dgm:pt modelId="{F6A7B2F0-079E-4EE4-A42F-F3FC25B79A67}">
      <dgm:prSet phldrT="[Text]" phldr="0"/>
      <dgm:spPr/>
      <dgm:t>
        <a:bodyPr/>
        <a:lstStyle/>
        <a:p>
          <a:pPr rtl="0"/>
          <a:r>
            <a:rPr lang="en-US" b="0">
              <a:latin typeface="Calibri Light"/>
            </a:rPr>
            <a:t>Phase III.</a:t>
          </a:r>
          <a:endParaRPr lang="en-US" b="0"/>
        </a:p>
      </dgm:t>
    </dgm:pt>
    <dgm:pt modelId="{EAC222E9-BAB7-4899-8BBE-2FBF61440A4D}" type="parTrans" cxnId="{BCE4A097-F7A2-4910-A090-64A8D023B35D}">
      <dgm:prSet/>
      <dgm:spPr/>
      <dgm:t>
        <a:bodyPr/>
        <a:lstStyle/>
        <a:p>
          <a:endParaRPr lang="en-US"/>
        </a:p>
      </dgm:t>
    </dgm:pt>
    <dgm:pt modelId="{14A846DE-B7F3-4181-B94E-DC0592A5579F}" type="sibTrans" cxnId="{BCE4A097-F7A2-4910-A090-64A8D023B35D}">
      <dgm:prSet/>
      <dgm:spPr/>
      <dgm:t>
        <a:bodyPr/>
        <a:lstStyle/>
        <a:p>
          <a:endParaRPr lang="en-US"/>
        </a:p>
      </dgm:t>
    </dgm:pt>
    <dgm:pt modelId="{B69A267F-2381-40BB-A707-CABD8EA1D3F8}">
      <dgm:prSet phldr="0"/>
      <dgm:spPr/>
      <dgm:t>
        <a:bodyPr/>
        <a:lstStyle/>
        <a:p>
          <a:r>
            <a:rPr lang="en-US" b="0">
              <a:latin typeface="Calibri Light"/>
            </a:rPr>
            <a:t>Building Requirements</a:t>
          </a:r>
        </a:p>
      </dgm:t>
    </dgm:pt>
    <dgm:pt modelId="{5F63A063-443C-4C3D-A19A-9AD29E046180}" type="parTrans" cxnId="{CC0E63F3-E50B-4216-9E36-A7DCB2B729B4}">
      <dgm:prSet/>
      <dgm:spPr/>
      <dgm:t>
        <a:bodyPr/>
        <a:lstStyle/>
        <a:p>
          <a:endParaRPr lang="en-US"/>
        </a:p>
      </dgm:t>
    </dgm:pt>
    <dgm:pt modelId="{1F5EB85F-C124-49CD-AE82-82C54DCC48EE}" type="sibTrans" cxnId="{CC0E63F3-E50B-4216-9E36-A7DCB2B729B4}">
      <dgm:prSet/>
      <dgm:spPr/>
      <dgm:t>
        <a:bodyPr/>
        <a:lstStyle/>
        <a:p>
          <a:endParaRPr lang="en-US"/>
        </a:p>
      </dgm:t>
    </dgm:pt>
    <dgm:pt modelId="{064C2E8E-1B97-42C8-9A7A-A49368CEA43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+mj-lt"/>
            </a:rPr>
            <a:t>Black Box Testing techniques pt1</a:t>
          </a:r>
        </a:p>
      </dgm:t>
    </dgm:pt>
    <dgm:pt modelId="{337BCCDE-F071-430E-86FF-944C81B2D910}" type="parTrans" cxnId="{629B3B46-045C-47FA-A2B2-109215E17DDE}">
      <dgm:prSet/>
      <dgm:spPr/>
      <dgm:t>
        <a:bodyPr/>
        <a:lstStyle/>
        <a:p>
          <a:endParaRPr lang="en-US"/>
        </a:p>
      </dgm:t>
    </dgm:pt>
    <dgm:pt modelId="{E1D0FD6E-F211-4EC3-82AD-652607F70E96}" type="sibTrans" cxnId="{629B3B46-045C-47FA-A2B2-109215E17DDE}">
      <dgm:prSet/>
      <dgm:spPr/>
      <dgm:t>
        <a:bodyPr/>
        <a:lstStyle/>
        <a:p>
          <a:endParaRPr lang="en-US"/>
        </a:p>
      </dgm:t>
    </dgm:pt>
    <dgm:pt modelId="{51BFAFC2-7F14-4316-9691-8066F1279F1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+mj-lt"/>
            </a:rPr>
            <a:t>Black Box Testing techniques pt2</a:t>
          </a:r>
          <a:endParaRPr lang="en-US" b="0">
            <a:latin typeface="Calibri Light"/>
          </a:endParaRPr>
        </a:p>
      </dgm:t>
    </dgm:pt>
    <dgm:pt modelId="{6B6AE4F0-B4A5-415D-96AE-61C565956C2D}" type="parTrans" cxnId="{494D5DEB-659F-4C81-B7E1-879182C66E43}">
      <dgm:prSet/>
      <dgm:spPr/>
      <dgm:t>
        <a:bodyPr/>
        <a:lstStyle/>
        <a:p>
          <a:endParaRPr lang="en-US"/>
        </a:p>
      </dgm:t>
    </dgm:pt>
    <dgm:pt modelId="{C372462A-8D48-4973-9FE1-DB425F20684A}" type="sibTrans" cxnId="{494D5DEB-659F-4C81-B7E1-879182C66E43}">
      <dgm:prSet/>
      <dgm:spPr/>
      <dgm:t>
        <a:bodyPr/>
        <a:lstStyle/>
        <a:p>
          <a:endParaRPr lang="en-US"/>
        </a:p>
      </dgm:t>
    </dgm:pt>
    <dgm:pt modelId="{67C229C4-5049-42EC-848B-99CD2B6103BD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b="0">
              <a:latin typeface="Calibri Light"/>
            </a:rPr>
            <a:t>Code Analysis with tools</a:t>
          </a:r>
        </a:p>
      </dgm:t>
    </dgm:pt>
    <dgm:pt modelId="{23BEB1F2-E5AB-440E-8506-2C71532EA6B2}" type="parTrans" cxnId="{36F9C8FB-6FA5-42D5-A294-4E97355A800E}">
      <dgm:prSet/>
      <dgm:spPr/>
      <dgm:t>
        <a:bodyPr/>
        <a:lstStyle/>
        <a:p>
          <a:endParaRPr lang="en-US"/>
        </a:p>
      </dgm:t>
    </dgm:pt>
    <dgm:pt modelId="{A3CE73C4-D912-4A43-9D0C-EBF6DECB55AA}" type="sibTrans" cxnId="{36F9C8FB-6FA5-42D5-A294-4E97355A800E}">
      <dgm:prSet/>
      <dgm:spPr/>
      <dgm:t>
        <a:bodyPr/>
        <a:lstStyle/>
        <a:p>
          <a:endParaRPr lang="en-US"/>
        </a:p>
      </dgm:t>
    </dgm:pt>
    <dgm:pt modelId="{94B3C910-0A8E-42A9-8062-AD0B44708FC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alibri Light"/>
            </a:rPr>
            <a:t>Real life project presentation 2</a:t>
          </a:r>
        </a:p>
      </dgm:t>
    </dgm:pt>
    <dgm:pt modelId="{18734645-9B92-4EFF-B0D7-143C6258D0A5}" type="parTrans" cxnId="{7D7C3901-9E98-4D55-9EB5-60FEEA20FC10}">
      <dgm:prSet/>
      <dgm:spPr/>
      <dgm:t>
        <a:bodyPr/>
        <a:lstStyle/>
        <a:p>
          <a:endParaRPr lang="en-US"/>
        </a:p>
      </dgm:t>
    </dgm:pt>
    <dgm:pt modelId="{B780AC84-0498-4511-8BFC-2EB56D351044}" type="sibTrans" cxnId="{7D7C3901-9E98-4D55-9EB5-60FEEA20FC10}">
      <dgm:prSet/>
      <dgm:spPr/>
      <dgm:t>
        <a:bodyPr/>
        <a:lstStyle/>
        <a:p>
          <a:endParaRPr lang="en-US"/>
        </a:p>
      </dgm:t>
    </dgm:pt>
    <dgm:pt modelId="{2290C6FE-8995-42B4-BE1A-719D29D39223}">
      <dgm:prSet phldr="0"/>
      <dgm:spPr/>
      <dgm:t>
        <a:bodyPr/>
        <a:lstStyle/>
        <a:p>
          <a:pPr rtl="0"/>
          <a:r>
            <a:rPr lang="en-US" b="0">
              <a:latin typeface="Calibri Light"/>
            </a:rPr>
            <a:t>Creating UML</a:t>
          </a:r>
        </a:p>
      </dgm:t>
    </dgm:pt>
    <dgm:pt modelId="{7B78246D-52FA-4BC0-8EEB-12E08E391ED4}" type="parTrans" cxnId="{6EE70AD9-FE41-42A1-8B17-B64C294B9314}">
      <dgm:prSet/>
      <dgm:spPr/>
      <dgm:t>
        <a:bodyPr/>
        <a:lstStyle/>
        <a:p>
          <a:endParaRPr lang="en-US"/>
        </a:p>
      </dgm:t>
    </dgm:pt>
    <dgm:pt modelId="{54B52845-31A2-4602-9CA5-BE32DE5A7E23}" type="sibTrans" cxnId="{6EE70AD9-FE41-42A1-8B17-B64C294B9314}">
      <dgm:prSet/>
      <dgm:spPr/>
      <dgm:t>
        <a:bodyPr/>
        <a:lstStyle/>
        <a:p>
          <a:endParaRPr lang="en-US"/>
        </a:p>
      </dgm:t>
    </dgm:pt>
    <dgm:pt modelId="{1357FC94-8F6E-4116-9152-68211A76A02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hu-HU" b="0">
              <a:latin typeface="Calibri Light"/>
            </a:rPr>
            <a:t>Test </a:t>
          </a:r>
          <a:r>
            <a:rPr lang="en-US" b="0">
              <a:latin typeface="Calibri Light"/>
            </a:rPr>
            <a:t>Case implementation</a:t>
          </a:r>
        </a:p>
      </dgm:t>
    </dgm:pt>
    <dgm:pt modelId="{8E123555-DC6C-4414-A2CA-56D7F5073DEF}" type="parTrans" cxnId="{FD9ECC72-F175-4CA3-ACE1-FA8DE8E6F59E}">
      <dgm:prSet/>
      <dgm:spPr/>
      <dgm:t>
        <a:bodyPr/>
        <a:lstStyle/>
        <a:p>
          <a:endParaRPr lang="en-US"/>
        </a:p>
      </dgm:t>
    </dgm:pt>
    <dgm:pt modelId="{87C16B9D-5A7A-4798-A342-78E07EE27C2A}" type="sibTrans" cxnId="{FD9ECC72-F175-4CA3-ACE1-FA8DE8E6F59E}">
      <dgm:prSet/>
      <dgm:spPr/>
      <dgm:t>
        <a:bodyPr/>
        <a:lstStyle/>
        <a:p>
          <a:endParaRPr lang="en-US"/>
        </a:p>
      </dgm:t>
    </dgm:pt>
    <dgm:pt modelId="{81ED3615-317A-4CD1-B3DD-6D5698428C3F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>
              <a:latin typeface="Calibri Light"/>
            </a:rPr>
            <a:t>Real life project presentation 1</a:t>
          </a:r>
        </a:p>
      </dgm:t>
    </dgm:pt>
    <dgm:pt modelId="{B2178A1A-F81A-48CD-8C08-F63C570BEF47}" type="parTrans" cxnId="{4C695F03-A51C-451B-BD44-85CF7CC47600}">
      <dgm:prSet/>
      <dgm:spPr/>
    </dgm:pt>
    <dgm:pt modelId="{1EDE54CD-7F2D-4B7E-8D39-4E9EB597F8B5}" type="sibTrans" cxnId="{4C695F03-A51C-451B-BD44-85CF7CC47600}">
      <dgm:prSet/>
      <dgm:spPr/>
    </dgm:pt>
    <dgm:pt modelId="{83838BBF-7F47-4962-A7D9-31453069766E}" type="pres">
      <dgm:prSet presAssocID="{A9C89111-4E24-4A2F-9E00-577D684A661F}" presName="list" presStyleCnt="0">
        <dgm:presLayoutVars>
          <dgm:dir/>
          <dgm:animLvl val="lvl"/>
        </dgm:presLayoutVars>
      </dgm:prSet>
      <dgm:spPr/>
    </dgm:pt>
    <dgm:pt modelId="{351A5F49-D82A-4DD4-ACC6-8150C8CAFB13}" type="pres">
      <dgm:prSet presAssocID="{D60B0090-F182-4A7D-B2C7-4BEADAD32F9B}" presName="posSpace" presStyleCnt="0"/>
      <dgm:spPr/>
    </dgm:pt>
    <dgm:pt modelId="{13FE02D6-4ACF-45B2-AB57-3F99CF311771}" type="pres">
      <dgm:prSet presAssocID="{D60B0090-F182-4A7D-B2C7-4BEADAD32F9B}" presName="vertFlow" presStyleCnt="0"/>
      <dgm:spPr/>
    </dgm:pt>
    <dgm:pt modelId="{790E65E5-D24E-48BD-BBFF-A22E892CB69B}" type="pres">
      <dgm:prSet presAssocID="{D60B0090-F182-4A7D-B2C7-4BEADAD32F9B}" presName="topSpace" presStyleCnt="0"/>
      <dgm:spPr/>
    </dgm:pt>
    <dgm:pt modelId="{3C020356-B59C-4A18-9C13-614963BE6AC8}" type="pres">
      <dgm:prSet presAssocID="{D60B0090-F182-4A7D-B2C7-4BEADAD32F9B}" presName="firstComp" presStyleCnt="0"/>
      <dgm:spPr/>
    </dgm:pt>
    <dgm:pt modelId="{EC05EC43-F693-4794-8307-6F3E898C133F}" type="pres">
      <dgm:prSet presAssocID="{D60B0090-F182-4A7D-B2C7-4BEADAD32F9B}" presName="firstChild" presStyleLbl="bgAccFollowNode1" presStyleIdx="0" presStyleCnt="10"/>
      <dgm:spPr/>
    </dgm:pt>
    <dgm:pt modelId="{3C4DAE37-69DE-4522-84F4-8FD8B5CBF90D}" type="pres">
      <dgm:prSet presAssocID="{D60B0090-F182-4A7D-B2C7-4BEADAD32F9B}" presName="firstChildTx" presStyleLbl="bgAccFollowNode1" presStyleIdx="0" presStyleCnt="10">
        <dgm:presLayoutVars>
          <dgm:bulletEnabled val="1"/>
        </dgm:presLayoutVars>
      </dgm:prSet>
      <dgm:spPr/>
    </dgm:pt>
    <dgm:pt modelId="{5A31F182-A48F-4C44-9D23-556E8658B119}" type="pres">
      <dgm:prSet presAssocID="{A1E8AA7D-E9AE-4683-B3E3-0DAA63EBB307}" presName="comp" presStyleCnt="0"/>
      <dgm:spPr/>
    </dgm:pt>
    <dgm:pt modelId="{6DB9FF5D-63A3-47A4-AFC7-183EA9468AE0}" type="pres">
      <dgm:prSet presAssocID="{A1E8AA7D-E9AE-4683-B3E3-0DAA63EBB307}" presName="child" presStyleLbl="bgAccFollowNode1" presStyleIdx="1" presStyleCnt="10"/>
      <dgm:spPr/>
    </dgm:pt>
    <dgm:pt modelId="{CBB8AC29-4BA1-4991-A836-9C0DD12FC1F4}" type="pres">
      <dgm:prSet presAssocID="{A1E8AA7D-E9AE-4683-B3E3-0DAA63EBB307}" presName="childTx" presStyleLbl="bgAccFollowNode1" presStyleIdx="1" presStyleCnt="10">
        <dgm:presLayoutVars>
          <dgm:bulletEnabled val="1"/>
        </dgm:presLayoutVars>
      </dgm:prSet>
      <dgm:spPr/>
    </dgm:pt>
    <dgm:pt modelId="{BBC05FA2-316A-4E5C-9189-B6350396DA00}" type="pres">
      <dgm:prSet presAssocID="{B69A267F-2381-40BB-A707-CABD8EA1D3F8}" presName="comp" presStyleCnt="0"/>
      <dgm:spPr/>
    </dgm:pt>
    <dgm:pt modelId="{5A38BDAB-95BF-480C-BE40-D3ECF96BA2BF}" type="pres">
      <dgm:prSet presAssocID="{B69A267F-2381-40BB-A707-CABD8EA1D3F8}" presName="child" presStyleLbl="bgAccFollowNode1" presStyleIdx="2" presStyleCnt="10"/>
      <dgm:spPr/>
    </dgm:pt>
    <dgm:pt modelId="{EDDCB6EF-9223-4238-A6B4-F3A3DD198B55}" type="pres">
      <dgm:prSet presAssocID="{B69A267F-2381-40BB-A707-CABD8EA1D3F8}" presName="childTx" presStyleLbl="bgAccFollowNode1" presStyleIdx="2" presStyleCnt="10">
        <dgm:presLayoutVars>
          <dgm:bulletEnabled val="1"/>
        </dgm:presLayoutVars>
      </dgm:prSet>
      <dgm:spPr/>
    </dgm:pt>
    <dgm:pt modelId="{C53100F4-A06D-4892-B259-0086E12C1397}" type="pres">
      <dgm:prSet presAssocID="{2290C6FE-8995-42B4-BE1A-719D29D39223}" presName="comp" presStyleCnt="0"/>
      <dgm:spPr/>
    </dgm:pt>
    <dgm:pt modelId="{7C8A6165-0A9F-43A4-91F2-D2E632CEEF52}" type="pres">
      <dgm:prSet presAssocID="{2290C6FE-8995-42B4-BE1A-719D29D39223}" presName="child" presStyleLbl="bgAccFollowNode1" presStyleIdx="3" presStyleCnt="10"/>
      <dgm:spPr/>
    </dgm:pt>
    <dgm:pt modelId="{044CAE59-C80E-4723-8CF7-8C1EF07E0B63}" type="pres">
      <dgm:prSet presAssocID="{2290C6FE-8995-42B4-BE1A-719D29D39223}" presName="childTx" presStyleLbl="bgAccFollowNode1" presStyleIdx="3" presStyleCnt="10">
        <dgm:presLayoutVars>
          <dgm:bulletEnabled val="1"/>
        </dgm:presLayoutVars>
      </dgm:prSet>
      <dgm:spPr/>
    </dgm:pt>
    <dgm:pt modelId="{C2B371FA-0721-4D14-92D2-D01A02534349}" type="pres">
      <dgm:prSet presAssocID="{D60B0090-F182-4A7D-B2C7-4BEADAD32F9B}" presName="negSpace" presStyleCnt="0"/>
      <dgm:spPr/>
    </dgm:pt>
    <dgm:pt modelId="{66205B37-4ECD-4265-B831-1364BFD4713E}" type="pres">
      <dgm:prSet presAssocID="{D60B0090-F182-4A7D-B2C7-4BEADAD32F9B}" presName="circle" presStyleLbl="node1" presStyleIdx="0" presStyleCnt="3"/>
      <dgm:spPr/>
    </dgm:pt>
    <dgm:pt modelId="{DB4E3ABB-716D-43BF-8C90-DFDB569AC57F}" type="pres">
      <dgm:prSet presAssocID="{CCF2588A-6575-4965-A483-3E4B56D98036}" presName="transSpace" presStyleCnt="0"/>
      <dgm:spPr/>
    </dgm:pt>
    <dgm:pt modelId="{3DC62BBD-EB07-4022-83E4-2E5F08B5F623}" type="pres">
      <dgm:prSet presAssocID="{241B7F33-963B-4743-9E16-F38E61F6B100}" presName="posSpace" presStyleCnt="0"/>
      <dgm:spPr/>
    </dgm:pt>
    <dgm:pt modelId="{F5F332D5-5508-4361-869B-CC29B6F7F74A}" type="pres">
      <dgm:prSet presAssocID="{241B7F33-963B-4743-9E16-F38E61F6B100}" presName="vertFlow" presStyleCnt="0"/>
      <dgm:spPr/>
    </dgm:pt>
    <dgm:pt modelId="{C03A26CF-C6D8-43FA-A630-4885BB37A5FD}" type="pres">
      <dgm:prSet presAssocID="{241B7F33-963B-4743-9E16-F38E61F6B100}" presName="topSpace" presStyleCnt="0"/>
      <dgm:spPr/>
    </dgm:pt>
    <dgm:pt modelId="{C5A03F20-BE1A-4D39-BE2E-6E59574B7878}" type="pres">
      <dgm:prSet presAssocID="{241B7F33-963B-4743-9E16-F38E61F6B100}" presName="firstComp" presStyleCnt="0"/>
      <dgm:spPr/>
    </dgm:pt>
    <dgm:pt modelId="{FA5BE8D9-92FC-4DA6-BC4B-49C3461BDD70}" type="pres">
      <dgm:prSet presAssocID="{241B7F33-963B-4743-9E16-F38E61F6B100}" presName="firstChild" presStyleLbl="bgAccFollowNode1" presStyleIdx="4" presStyleCnt="10"/>
      <dgm:spPr/>
    </dgm:pt>
    <dgm:pt modelId="{7237012B-641C-4A2F-8759-885C96C2686D}" type="pres">
      <dgm:prSet presAssocID="{241B7F33-963B-4743-9E16-F38E61F6B100}" presName="firstChildTx" presStyleLbl="bgAccFollowNode1" presStyleIdx="4" presStyleCnt="10">
        <dgm:presLayoutVars>
          <dgm:bulletEnabled val="1"/>
        </dgm:presLayoutVars>
      </dgm:prSet>
      <dgm:spPr/>
    </dgm:pt>
    <dgm:pt modelId="{F33D16AB-509E-42B4-8BCB-1E50E30F37F3}" type="pres">
      <dgm:prSet presAssocID="{064C2E8E-1B97-42C8-9A7A-A49368CEA437}" presName="comp" presStyleCnt="0"/>
      <dgm:spPr/>
    </dgm:pt>
    <dgm:pt modelId="{508B7FA8-F8F1-4C97-9AAF-17C2B0F2437F}" type="pres">
      <dgm:prSet presAssocID="{064C2E8E-1B97-42C8-9A7A-A49368CEA437}" presName="child" presStyleLbl="bgAccFollowNode1" presStyleIdx="5" presStyleCnt="10"/>
      <dgm:spPr/>
    </dgm:pt>
    <dgm:pt modelId="{F2E8F257-7D42-40BD-853E-800700FA5758}" type="pres">
      <dgm:prSet presAssocID="{064C2E8E-1B97-42C8-9A7A-A49368CEA437}" presName="childTx" presStyleLbl="bgAccFollowNode1" presStyleIdx="5" presStyleCnt="10">
        <dgm:presLayoutVars>
          <dgm:bulletEnabled val="1"/>
        </dgm:presLayoutVars>
      </dgm:prSet>
      <dgm:spPr/>
    </dgm:pt>
    <dgm:pt modelId="{C594872D-E959-4DD9-A0A6-FFD54C6B4AE8}" type="pres">
      <dgm:prSet presAssocID="{51BFAFC2-7F14-4316-9691-8066F1279F1A}" presName="comp" presStyleCnt="0"/>
      <dgm:spPr/>
    </dgm:pt>
    <dgm:pt modelId="{56055F92-EE0E-445A-9281-3E9A9149614F}" type="pres">
      <dgm:prSet presAssocID="{51BFAFC2-7F14-4316-9691-8066F1279F1A}" presName="child" presStyleLbl="bgAccFollowNode1" presStyleIdx="6" presStyleCnt="10"/>
      <dgm:spPr/>
    </dgm:pt>
    <dgm:pt modelId="{D5BCB059-7F58-4738-8296-E5C24A34836B}" type="pres">
      <dgm:prSet presAssocID="{51BFAFC2-7F14-4316-9691-8066F1279F1A}" presName="childTx" presStyleLbl="bgAccFollowNode1" presStyleIdx="6" presStyleCnt="10">
        <dgm:presLayoutVars>
          <dgm:bulletEnabled val="1"/>
        </dgm:presLayoutVars>
      </dgm:prSet>
      <dgm:spPr/>
    </dgm:pt>
    <dgm:pt modelId="{D7EDC52A-02D5-4391-A24A-7FDA6E73476F}" type="pres">
      <dgm:prSet presAssocID="{1357FC94-8F6E-4116-9152-68211A76A02A}" presName="comp" presStyleCnt="0"/>
      <dgm:spPr/>
    </dgm:pt>
    <dgm:pt modelId="{C3730B7D-3CB2-4D62-B903-02CBB320A0A6}" type="pres">
      <dgm:prSet presAssocID="{1357FC94-8F6E-4116-9152-68211A76A02A}" presName="child" presStyleLbl="bgAccFollowNode1" presStyleIdx="7" presStyleCnt="10"/>
      <dgm:spPr/>
    </dgm:pt>
    <dgm:pt modelId="{62A9BD36-F81D-436C-AAE5-8A7AA35683BE}" type="pres">
      <dgm:prSet presAssocID="{1357FC94-8F6E-4116-9152-68211A76A02A}" presName="childTx" presStyleLbl="bgAccFollowNode1" presStyleIdx="7" presStyleCnt="10">
        <dgm:presLayoutVars>
          <dgm:bulletEnabled val="1"/>
        </dgm:presLayoutVars>
      </dgm:prSet>
      <dgm:spPr/>
    </dgm:pt>
    <dgm:pt modelId="{B1D4946A-5D14-4FC7-9049-93275C08EE3A}" type="pres">
      <dgm:prSet presAssocID="{241B7F33-963B-4743-9E16-F38E61F6B100}" presName="negSpace" presStyleCnt="0"/>
      <dgm:spPr/>
    </dgm:pt>
    <dgm:pt modelId="{A710F882-CBF4-4784-80D9-A0CC5C10F6A4}" type="pres">
      <dgm:prSet presAssocID="{241B7F33-963B-4743-9E16-F38E61F6B100}" presName="circle" presStyleLbl="node1" presStyleIdx="1" presStyleCnt="3"/>
      <dgm:spPr/>
    </dgm:pt>
    <dgm:pt modelId="{C0D921BC-7058-4D86-B067-3F1F102CCB18}" type="pres">
      <dgm:prSet presAssocID="{DFF121AF-BA91-42DD-85E2-14FAD9A09C46}" presName="transSpace" presStyleCnt="0"/>
      <dgm:spPr/>
    </dgm:pt>
    <dgm:pt modelId="{4879FEB1-DCC0-407A-BF7E-E954087E94D6}" type="pres">
      <dgm:prSet presAssocID="{F6A7B2F0-079E-4EE4-A42F-F3FC25B79A67}" presName="posSpace" presStyleCnt="0"/>
      <dgm:spPr/>
    </dgm:pt>
    <dgm:pt modelId="{524D26EA-1B9D-41B6-BCCB-2B10D7626D87}" type="pres">
      <dgm:prSet presAssocID="{F6A7B2F0-079E-4EE4-A42F-F3FC25B79A67}" presName="vertFlow" presStyleCnt="0"/>
      <dgm:spPr/>
    </dgm:pt>
    <dgm:pt modelId="{497E3D98-058B-492C-88F9-5CA62CA25E89}" type="pres">
      <dgm:prSet presAssocID="{F6A7B2F0-079E-4EE4-A42F-F3FC25B79A67}" presName="topSpace" presStyleCnt="0"/>
      <dgm:spPr/>
    </dgm:pt>
    <dgm:pt modelId="{9ED6D2ED-BFDB-445D-BF5F-41A41B2F19C3}" type="pres">
      <dgm:prSet presAssocID="{F6A7B2F0-079E-4EE4-A42F-F3FC25B79A67}" presName="firstComp" presStyleCnt="0"/>
      <dgm:spPr/>
    </dgm:pt>
    <dgm:pt modelId="{75604680-F1B8-45F6-A168-3DF7B0467D45}" type="pres">
      <dgm:prSet presAssocID="{F6A7B2F0-079E-4EE4-A42F-F3FC25B79A67}" presName="firstChild" presStyleLbl="bgAccFollowNode1" presStyleIdx="8" presStyleCnt="10"/>
      <dgm:spPr/>
    </dgm:pt>
    <dgm:pt modelId="{B58C09D6-DC5B-417E-BEA9-D5F4ECEC375D}" type="pres">
      <dgm:prSet presAssocID="{F6A7B2F0-079E-4EE4-A42F-F3FC25B79A67}" presName="firstChildTx" presStyleLbl="bgAccFollowNode1" presStyleIdx="8" presStyleCnt="10">
        <dgm:presLayoutVars>
          <dgm:bulletEnabled val="1"/>
        </dgm:presLayoutVars>
      </dgm:prSet>
      <dgm:spPr/>
    </dgm:pt>
    <dgm:pt modelId="{752D73D6-2CD5-465D-A8C3-068FFA7406FD}" type="pres">
      <dgm:prSet presAssocID="{94B3C910-0A8E-42A9-8062-AD0B44708FC7}" presName="comp" presStyleCnt="0"/>
      <dgm:spPr/>
    </dgm:pt>
    <dgm:pt modelId="{CCC85E5A-12C3-4EB4-B033-66BE17022D95}" type="pres">
      <dgm:prSet presAssocID="{94B3C910-0A8E-42A9-8062-AD0B44708FC7}" presName="child" presStyleLbl="bgAccFollowNode1" presStyleIdx="9" presStyleCnt="10"/>
      <dgm:spPr/>
    </dgm:pt>
    <dgm:pt modelId="{C026C069-7C20-4DDD-8421-77EAD2C2CC94}" type="pres">
      <dgm:prSet presAssocID="{94B3C910-0A8E-42A9-8062-AD0B44708FC7}" presName="childTx" presStyleLbl="bgAccFollowNode1" presStyleIdx="9" presStyleCnt="10">
        <dgm:presLayoutVars>
          <dgm:bulletEnabled val="1"/>
        </dgm:presLayoutVars>
      </dgm:prSet>
      <dgm:spPr/>
    </dgm:pt>
    <dgm:pt modelId="{DEAE9CA7-82BB-42F3-88A8-0C7454E0121C}" type="pres">
      <dgm:prSet presAssocID="{F6A7B2F0-079E-4EE4-A42F-F3FC25B79A67}" presName="negSpace" presStyleCnt="0"/>
      <dgm:spPr/>
    </dgm:pt>
    <dgm:pt modelId="{67FFC7E0-E30C-4FD9-B8DA-B68A96D941CC}" type="pres">
      <dgm:prSet presAssocID="{F6A7B2F0-079E-4EE4-A42F-F3FC25B79A67}" presName="circle" presStyleLbl="node1" presStyleIdx="2" presStyleCnt="3"/>
      <dgm:spPr/>
    </dgm:pt>
  </dgm:ptLst>
  <dgm:cxnLst>
    <dgm:cxn modelId="{7D7C3901-9E98-4D55-9EB5-60FEEA20FC10}" srcId="{F6A7B2F0-079E-4EE4-A42F-F3FC25B79A67}" destId="{94B3C910-0A8E-42A9-8062-AD0B44708FC7}" srcOrd="1" destOrd="0" parTransId="{18734645-9B92-4EFF-B0D7-143C6258D0A5}" sibTransId="{B780AC84-0498-4511-8BFC-2EB56D351044}"/>
    <dgm:cxn modelId="{4C695F03-A51C-451B-BD44-85CF7CC47600}" srcId="{241B7F33-963B-4743-9E16-F38E61F6B100}" destId="{81ED3615-317A-4CD1-B3DD-6D5698428C3F}" srcOrd="0" destOrd="0" parTransId="{B2178A1A-F81A-48CD-8C08-F63C570BEF47}" sibTransId="{1EDE54CD-7F2D-4B7E-8D39-4E9EB597F8B5}"/>
    <dgm:cxn modelId="{68D03211-FA8A-4BE9-AD40-2F467EFF09DE}" type="presOf" srcId="{94B3C910-0A8E-42A9-8062-AD0B44708FC7}" destId="{CCC85E5A-12C3-4EB4-B033-66BE17022D95}" srcOrd="0" destOrd="0" presId="urn:microsoft.com/office/officeart/2005/8/layout/hList9"/>
    <dgm:cxn modelId="{F43FE212-8D47-45F4-B0EC-D735A9877F2C}" type="presOf" srcId="{52745B56-24EF-49E1-8FD0-AB4E0B5C6537}" destId="{3C4DAE37-69DE-4522-84F4-8FD8B5CBF90D}" srcOrd="1" destOrd="0" presId="urn:microsoft.com/office/officeart/2005/8/layout/hList9"/>
    <dgm:cxn modelId="{2C926319-63D3-48E3-92F2-C6D9C06CE844}" type="presOf" srcId="{F6A7B2F0-079E-4EE4-A42F-F3FC25B79A67}" destId="{67FFC7E0-E30C-4FD9-B8DA-B68A96D941CC}" srcOrd="0" destOrd="0" presId="urn:microsoft.com/office/officeart/2005/8/layout/hList9"/>
    <dgm:cxn modelId="{362E151C-4EAC-44A8-8E5B-A5D2A2943DCC}" type="presOf" srcId="{2290C6FE-8995-42B4-BE1A-719D29D39223}" destId="{044CAE59-C80E-4723-8CF7-8C1EF07E0B63}" srcOrd="1" destOrd="0" presId="urn:microsoft.com/office/officeart/2005/8/layout/hList9"/>
    <dgm:cxn modelId="{E7E89132-32EC-4DC3-893F-503BBC6B3FAE}" type="presOf" srcId="{81ED3615-317A-4CD1-B3DD-6D5698428C3F}" destId="{FA5BE8D9-92FC-4DA6-BC4B-49C3461BDD70}" srcOrd="0" destOrd="0" presId="urn:microsoft.com/office/officeart/2005/8/layout/hList9"/>
    <dgm:cxn modelId="{75138635-DDD3-4050-850F-53EF31A2B1CC}" type="presOf" srcId="{241B7F33-963B-4743-9E16-F38E61F6B100}" destId="{A710F882-CBF4-4784-80D9-A0CC5C10F6A4}" srcOrd="0" destOrd="0" presId="urn:microsoft.com/office/officeart/2005/8/layout/hList9"/>
    <dgm:cxn modelId="{2235F83C-D4AD-4693-BFCA-5B3F039E6E9A}" type="presOf" srcId="{064C2E8E-1B97-42C8-9A7A-A49368CEA437}" destId="{508B7FA8-F8F1-4C97-9AAF-17C2B0F2437F}" srcOrd="0" destOrd="0" presId="urn:microsoft.com/office/officeart/2005/8/layout/hList9"/>
    <dgm:cxn modelId="{78AB313E-BCC9-4D10-97A1-A28D1E61D36B}" type="presOf" srcId="{51BFAFC2-7F14-4316-9691-8066F1279F1A}" destId="{D5BCB059-7F58-4738-8296-E5C24A34836B}" srcOrd="1" destOrd="0" presId="urn:microsoft.com/office/officeart/2005/8/layout/hList9"/>
    <dgm:cxn modelId="{27157B5B-F7FA-4DAC-85A9-CD203E46C1F9}" type="presOf" srcId="{A1E8AA7D-E9AE-4683-B3E3-0DAA63EBB307}" destId="{6DB9FF5D-63A3-47A4-AFC7-183EA9468AE0}" srcOrd="0" destOrd="0" presId="urn:microsoft.com/office/officeart/2005/8/layout/hList9"/>
    <dgm:cxn modelId="{629B3B46-045C-47FA-A2B2-109215E17DDE}" srcId="{241B7F33-963B-4743-9E16-F38E61F6B100}" destId="{064C2E8E-1B97-42C8-9A7A-A49368CEA437}" srcOrd="1" destOrd="0" parTransId="{337BCCDE-F071-430E-86FF-944C81B2D910}" sibTransId="{E1D0FD6E-F211-4EC3-82AD-652607F70E96}"/>
    <dgm:cxn modelId="{C20D9769-4291-4485-BB30-155EE687803E}" type="presOf" srcId="{B69A267F-2381-40BB-A707-CABD8EA1D3F8}" destId="{5A38BDAB-95BF-480C-BE40-D3ECF96BA2BF}" srcOrd="0" destOrd="0" presId="urn:microsoft.com/office/officeart/2005/8/layout/hList9"/>
    <dgm:cxn modelId="{CC0A396D-C184-42CB-B67B-C865B25100FD}" type="presOf" srcId="{064C2E8E-1B97-42C8-9A7A-A49368CEA437}" destId="{F2E8F257-7D42-40BD-853E-800700FA5758}" srcOrd="1" destOrd="0" presId="urn:microsoft.com/office/officeart/2005/8/layout/hList9"/>
    <dgm:cxn modelId="{9443C572-047C-444F-AC56-FCCD46DDFABC}" type="presOf" srcId="{81ED3615-317A-4CD1-B3DD-6D5698428C3F}" destId="{7237012B-641C-4A2F-8759-885C96C2686D}" srcOrd="1" destOrd="0" presId="urn:microsoft.com/office/officeart/2005/8/layout/hList9"/>
    <dgm:cxn modelId="{FD9ECC72-F175-4CA3-ACE1-FA8DE8E6F59E}" srcId="{241B7F33-963B-4743-9E16-F38E61F6B100}" destId="{1357FC94-8F6E-4116-9152-68211A76A02A}" srcOrd="3" destOrd="0" parTransId="{8E123555-DC6C-4414-A2CA-56D7F5073DEF}" sibTransId="{87C16B9D-5A7A-4798-A342-78E07EE27C2A}"/>
    <dgm:cxn modelId="{3D5E7473-8380-46F8-ABEB-6E25FCEB5B8B}" srcId="{D60B0090-F182-4A7D-B2C7-4BEADAD32F9B}" destId="{52745B56-24EF-49E1-8FD0-AB4E0B5C6537}" srcOrd="0" destOrd="0" parTransId="{331AF2C9-776C-4FA2-989C-D17B953EEF51}" sibTransId="{6ABD9B6F-B5A8-45E4-849B-66D1E6F66397}"/>
    <dgm:cxn modelId="{9F890174-DF32-4664-AEB0-2857282F79B1}" type="presOf" srcId="{1357FC94-8F6E-4116-9152-68211A76A02A}" destId="{C3730B7D-3CB2-4D62-B903-02CBB320A0A6}" srcOrd="0" destOrd="0" presId="urn:microsoft.com/office/officeart/2005/8/layout/hList9"/>
    <dgm:cxn modelId="{4CCE8F97-F6A7-4035-8944-FF45EC16CD70}" type="presOf" srcId="{A1E8AA7D-E9AE-4683-B3E3-0DAA63EBB307}" destId="{CBB8AC29-4BA1-4991-A836-9C0DD12FC1F4}" srcOrd="1" destOrd="0" presId="urn:microsoft.com/office/officeart/2005/8/layout/hList9"/>
    <dgm:cxn modelId="{BCE4A097-F7A2-4910-A090-64A8D023B35D}" srcId="{A9C89111-4E24-4A2F-9E00-577D684A661F}" destId="{F6A7B2F0-079E-4EE4-A42F-F3FC25B79A67}" srcOrd="2" destOrd="0" parTransId="{EAC222E9-BAB7-4899-8BBE-2FBF61440A4D}" sibTransId="{14A846DE-B7F3-4181-B94E-DC0592A5579F}"/>
    <dgm:cxn modelId="{F87E519E-F5B6-44AA-9614-756FE4D37587}" type="presOf" srcId="{67C229C4-5049-42EC-848B-99CD2B6103BD}" destId="{75604680-F1B8-45F6-A168-3DF7B0467D45}" srcOrd="0" destOrd="0" presId="urn:microsoft.com/office/officeart/2005/8/layout/hList9"/>
    <dgm:cxn modelId="{70D001A4-F92C-4606-B71C-950718430266}" type="presOf" srcId="{1357FC94-8F6E-4116-9152-68211A76A02A}" destId="{62A9BD36-F81D-436C-AAE5-8A7AA35683BE}" srcOrd="1" destOrd="0" presId="urn:microsoft.com/office/officeart/2005/8/layout/hList9"/>
    <dgm:cxn modelId="{8F44C5A4-D964-4B82-B6C5-BEE002735641}" type="presOf" srcId="{D60B0090-F182-4A7D-B2C7-4BEADAD32F9B}" destId="{66205B37-4ECD-4265-B831-1364BFD4713E}" srcOrd="0" destOrd="0" presId="urn:microsoft.com/office/officeart/2005/8/layout/hList9"/>
    <dgm:cxn modelId="{B0FB48A6-94FC-47E9-9D2F-C77B0E8EA933}" type="presOf" srcId="{B69A267F-2381-40BB-A707-CABD8EA1D3F8}" destId="{EDDCB6EF-9223-4238-A6B4-F3A3DD198B55}" srcOrd="1" destOrd="0" presId="urn:microsoft.com/office/officeart/2005/8/layout/hList9"/>
    <dgm:cxn modelId="{0EE5EEA8-4BFA-429F-B25B-1FB06632B4E8}" srcId="{D60B0090-F182-4A7D-B2C7-4BEADAD32F9B}" destId="{A1E8AA7D-E9AE-4683-B3E3-0DAA63EBB307}" srcOrd="1" destOrd="0" parTransId="{2CFC0EF3-6D25-4357-880E-3998FF1F7353}" sibTransId="{A8A813E6-0E39-435A-A69D-7E7444FFDEB3}"/>
    <dgm:cxn modelId="{F00E07AC-8944-441F-815D-5EC1FBBB76A2}" type="presOf" srcId="{67C229C4-5049-42EC-848B-99CD2B6103BD}" destId="{B58C09D6-DC5B-417E-BEA9-D5F4ECEC375D}" srcOrd="1" destOrd="0" presId="urn:microsoft.com/office/officeart/2005/8/layout/hList9"/>
    <dgm:cxn modelId="{D5DA46B1-7B77-4440-B2C3-4E0698EC3108}" type="presOf" srcId="{A9C89111-4E24-4A2F-9E00-577D684A661F}" destId="{83838BBF-7F47-4962-A7D9-31453069766E}" srcOrd="0" destOrd="0" presId="urn:microsoft.com/office/officeart/2005/8/layout/hList9"/>
    <dgm:cxn modelId="{2EF022B3-4EB0-46D2-835F-3221750974B9}" srcId="{A9C89111-4E24-4A2F-9E00-577D684A661F}" destId="{241B7F33-963B-4743-9E16-F38E61F6B100}" srcOrd="1" destOrd="0" parTransId="{956BAE26-1C40-4878-83A5-7735FB5BD2AB}" sibTransId="{DFF121AF-BA91-42DD-85E2-14FAD9A09C46}"/>
    <dgm:cxn modelId="{CD27D6B5-556F-455A-9552-3D3EBD449B65}" type="presOf" srcId="{2290C6FE-8995-42B4-BE1A-719D29D39223}" destId="{7C8A6165-0A9F-43A4-91F2-D2E632CEEF52}" srcOrd="0" destOrd="0" presId="urn:microsoft.com/office/officeart/2005/8/layout/hList9"/>
    <dgm:cxn modelId="{17D25CC1-01D2-449F-BE4E-CFF7B2B8ADDA}" type="presOf" srcId="{94B3C910-0A8E-42A9-8062-AD0B44708FC7}" destId="{C026C069-7C20-4DDD-8421-77EAD2C2CC94}" srcOrd="1" destOrd="0" presId="urn:microsoft.com/office/officeart/2005/8/layout/hList9"/>
    <dgm:cxn modelId="{E2CC90C9-CE51-45BE-B8C4-4D1780F3AC55}" type="presOf" srcId="{52745B56-24EF-49E1-8FD0-AB4E0B5C6537}" destId="{EC05EC43-F693-4794-8307-6F3E898C133F}" srcOrd="0" destOrd="0" presId="urn:microsoft.com/office/officeart/2005/8/layout/hList9"/>
    <dgm:cxn modelId="{CC0531D1-8116-44D8-8884-902000796E06}" srcId="{A9C89111-4E24-4A2F-9E00-577D684A661F}" destId="{D60B0090-F182-4A7D-B2C7-4BEADAD32F9B}" srcOrd="0" destOrd="0" parTransId="{8224684F-8576-4CD3-B4AE-E3BF66361AA7}" sibTransId="{CCF2588A-6575-4965-A483-3E4B56D98036}"/>
    <dgm:cxn modelId="{6EE70AD9-FE41-42A1-8B17-B64C294B9314}" srcId="{D60B0090-F182-4A7D-B2C7-4BEADAD32F9B}" destId="{2290C6FE-8995-42B4-BE1A-719D29D39223}" srcOrd="3" destOrd="0" parTransId="{7B78246D-52FA-4BC0-8EEB-12E08E391ED4}" sibTransId="{54B52845-31A2-4602-9CA5-BE32DE5A7E23}"/>
    <dgm:cxn modelId="{494D5DEB-659F-4C81-B7E1-879182C66E43}" srcId="{241B7F33-963B-4743-9E16-F38E61F6B100}" destId="{51BFAFC2-7F14-4316-9691-8066F1279F1A}" srcOrd="2" destOrd="0" parTransId="{6B6AE4F0-B4A5-415D-96AE-61C565956C2D}" sibTransId="{C372462A-8D48-4973-9FE1-DB425F20684A}"/>
    <dgm:cxn modelId="{CC0E63F3-E50B-4216-9E36-A7DCB2B729B4}" srcId="{D60B0090-F182-4A7D-B2C7-4BEADAD32F9B}" destId="{B69A267F-2381-40BB-A707-CABD8EA1D3F8}" srcOrd="2" destOrd="0" parTransId="{5F63A063-443C-4C3D-A19A-9AD29E046180}" sibTransId="{1F5EB85F-C124-49CD-AE82-82C54DCC48EE}"/>
    <dgm:cxn modelId="{060DF7F6-053E-4129-A621-2A070282F5D5}" type="presOf" srcId="{51BFAFC2-7F14-4316-9691-8066F1279F1A}" destId="{56055F92-EE0E-445A-9281-3E9A9149614F}" srcOrd="0" destOrd="0" presId="urn:microsoft.com/office/officeart/2005/8/layout/hList9"/>
    <dgm:cxn modelId="{36F9C8FB-6FA5-42D5-A294-4E97355A800E}" srcId="{F6A7B2F0-079E-4EE4-A42F-F3FC25B79A67}" destId="{67C229C4-5049-42EC-848B-99CD2B6103BD}" srcOrd="0" destOrd="0" parTransId="{23BEB1F2-E5AB-440E-8506-2C71532EA6B2}" sibTransId="{A3CE73C4-D912-4A43-9D0C-EBF6DECB55AA}"/>
    <dgm:cxn modelId="{17455606-84DF-4CE2-9ECF-426394EA1C62}" type="presParOf" srcId="{83838BBF-7F47-4962-A7D9-31453069766E}" destId="{351A5F49-D82A-4DD4-ACC6-8150C8CAFB13}" srcOrd="0" destOrd="0" presId="urn:microsoft.com/office/officeart/2005/8/layout/hList9"/>
    <dgm:cxn modelId="{861D779B-56C9-4F3B-ADE8-3FEA94D602E4}" type="presParOf" srcId="{83838BBF-7F47-4962-A7D9-31453069766E}" destId="{13FE02D6-4ACF-45B2-AB57-3F99CF311771}" srcOrd="1" destOrd="0" presId="urn:microsoft.com/office/officeart/2005/8/layout/hList9"/>
    <dgm:cxn modelId="{B270A653-D223-4BD6-90DB-7A8DE38050CE}" type="presParOf" srcId="{13FE02D6-4ACF-45B2-AB57-3F99CF311771}" destId="{790E65E5-D24E-48BD-BBFF-A22E892CB69B}" srcOrd="0" destOrd="0" presId="urn:microsoft.com/office/officeart/2005/8/layout/hList9"/>
    <dgm:cxn modelId="{4E3DF3C7-515C-4809-B651-4A1F4C9C39EC}" type="presParOf" srcId="{13FE02D6-4ACF-45B2-AB57-3F99CF311771}" destId="{3C020356-B59C-4A18-9C13-614963BE6AC8}" srcOrd="1" destOrd="0" presId="urn:microsoft.com/office/officeart/2005/8/layout/hList9"/>
    <dgm:cxn modelId="{C96142A0-667E-4965-84E8-DA89A9D89CFC}" type="presParOf" srcId="{3C020356-B59C-4A18-9C13-614963BE6AC8}" destId="{EC05EC43-F693-4794-8307-6F3E898C133F}" srcOrd="0" destOrd="0" presId="urn:microsoft.com/office/officeart/2005/8/layout/hList9"/>
    <dgm:cxn modelId="{EFD40DD8-E31A-43E4-A504-843740A7FCD6}" type="presParOf" srcId="{3C020356-B59C-4A18-9C13-614963BE6AC8}" destId="{3C4DAE37-69DE-4522-84F4-8FD8B5CBF90D}" srcOrd="1" destOrd="0" presId="urn:microsoft.com/office/officeart/2005/8/layout/hList9"/>
    <dgm:cxn modelId="{245014AB-7F8C-4063-A2E2-68D57A05871B}" type="presParOf" srcId="{13FE02D6-4ACF-45B2-AB57-3F99CF311771}" destId="{5A31F182-A48F-4C44-9D23-556E8658B119}" srcOrd="2" destOrd="0" presId="urn:microsoft.com/office/officeart/2005/8/layout/hList9"/>
    <dgm:cxn modelId="{D76E63EF-42BC-4DEC-A084-3D5D51757CA3}" type="presParOf" srcId="{5A31F182-A48F-4C44-9D23-556E8658B119}" destId="{6DB9FF5D-63A3-47A4-AFC7-183EA9468AE0}" srcOrd="0" destOrd="0" presId="urn:microsoft.com/office/officeart/2005/8/layout/hList9"/>
    <dgm:cxn modelId="{71F0F61C-8B7A-4A04-A215-DE38BFFA2A5C}" type="presParOf" srcId="{5A31F182-A48F-4C44-9D23-556E8658B119}" destId="{CBB8AC29-4BA1-4991-A836-9C0DD12FC1F4}" srcOrd="1" destOrd="0" presId="urn:microsoft.com/office/officeart/2005/8/layout/hList9"/>
    <dgm:cxn modelId="{0A8D320C-7A9D-4EA6-8D97-49224353126E}" type="presParOf" srcId="{13FE02D6-4ACF-45B2-AB57-3F99CF311771}" destId="{BBC05FA2-316A-4E5C-9189-B6350396DA00}" srcOrd="3" destOrd="0" presId="urn:microsoft.com/office/officeart/2005/8/layout/hList9"/>
    <dgm:cxn modelId="{0782C797-EA04-4143-A1BC-BBAFD55BA28D}" type="presParOf" srcId="{BBC05FA2-316A-4E5C-9189-B6350396DA00}" destId="{5A38BDAB-95BF-480C-BE40-D3ECF96BA2BF}" srcOrd="0" destOrd="0" presId="urn:microsoft.com/office/officeart/2005/8/layout/hList9"/>
    <dgm:cxn modelId="{CA7B1403-FF3F-4AB2-8671-A12E7477124A}" type="presParOf" srcId="{BBC05FA2-316A-4E5C-9189-B6350396DA00}" destId="{EDDCB6EF-9223-4238-A6B4-F3A3DD198B55}" srcOrd="1" destOrd="0" presId="urn:microsoft.com/office/officeart/2005/8/layout/hList9"/>
    <dgm:cxn modelId="{6D8161C9-B1C9-449B-B843-E0A36F831BE6}" type="presParOf" srcId="{13FE02D6-4ACF-45B2-AB57-3F99CF311771}" destId="{C53100F4-A06D-4892-B259-0086E12C1397}" srcOrd="4" destOrd="0" presId="urn:microsoft.com/office/officeart/2005/8/layout/hList9"/>
    <dgm:cxn modelId="{F1302B56-4FD3-45A7-B03B-6F5109496F41}" type="presParOf" srcId="{C53100F4-A06D-4892-B259-0086E12C1397}" destId="{7C8A6165-0A9F-43A4-91F2-D2E632CEEF52}" srcOrd="0" destOrd="0" presId="urn:microsoft.com/office/officeart/2005/8/layout/hList9"/>
    <dgm:cxn modelId="{2DC242BA-7AC2-401F-AF95-3CD2BD5049D1}" type="presParOf" srcId="{C53100F4-A06D-4892-B259-0086E12C1397}" destId="{044CAE59-C80E-4723-8CF7-8C1EF07E0B63}" srcOrd="1" destOrd="0" presId="urn:microsoft.com/office/officeart/2005/8/layout/hList9"/>
    <dgm:cxn modelId="{C311232A-CE91-4C37-B45F-3B23189EB91F}" type="presParOf" srcId="{83838BBF-7F47-4962-A7D9-31453069766E}" destId="{C2B371FA-0721-4D14-92D2-D01A02534349}" srcOrd="2" destOrd="0" presId="urn:microsoft.com/office/officeart/2005/8/layout/hList9"/>
    <dgm:cxn modelId="{36BF7D77-DE58-4C14-8BFB-CAD981E9E522}" type="presParOf" srcId="{83838BBF-7F47-4962-A7D9-31453069766E}" destId="{66205B37-4ECD-4265-B831-1364BFD4713E}" srcOrd="3" destOrd="0" presId="urn:microsoft.com/office/officeart/2005/8/layout/hList9"/>
    <dgm:cxn modelId="{1355F61D-A725-4CB3-BA6E-B8016B9DAC25}" type="presParOf" srcId="{83838BBF-7F47-4962-A7D9-31453069766E}" destId="{DB4E3ABB-716D-43BF-8C90-DFDB569AC57F}" srcOrd="4" destOrd="0" presId="urn:microsoft.com/office/officeart/2005/8/layout/hList9"/>
    <dgm:cxn modelId="{0B3C27D1-B5BD-40E4-AC98-C442C98B3936}" type="presParOf" srcId="{83838BBF-7F47-4962-A7D9-31453069766E}" destId="{3DC62BBD-EB07-4022-83E4-2E5F08B5F623}" srcOrd="5" destOrd="0" presId="urn:microsoft.com/office/officeart/2005/8/layout/hList9"/>
    <dgm:cxn modelId="{F46D1394-C9F9-4A03-81A8-90D1F324F28B}" type="presParOf" srcId="{83838BBF-7F47-4962-A7D9-31453069766E}" destId="{F5F332D5-5508-4361-869B-CC29B6F7F74A}" srcOrd="6" destOrd="0" presId="urn:microsoft.com/office/officeart/2005/8/layout/hList9"/>
    <dgm:cxn modelId="{060DD1D4-B734-4891-8C1D-D0BAD53EC703}" type="presParOf" srcId="{F5F332D5-5508-4361-869B-CC29B6F7F74A}" destId="{C03A26CF-C6D8-43FA-A630-4885BB37A5FD}" srcOrd="0" destOrd="0" presId="urn:microsoft.com/office/officeart/2005/8/layout/hList9"/>
    <dgm:cxn modelId="{7B5EF081-BFE0-436E-825C-28039E350539}" type="presParOf" srcId="{F5F332D5-5508-4361-869B-CC29B6F7F74A}" destId="{C5A03F20-BE1A-4D39-BE2E-6E59574B7878}" srcOrd="1" destOrd="0" presId="urn:microsoft.com/office/officeart/2005/8/layout/hList9"/>
    <dgm:cxn modelId="{A82E1E2A-D3DB-4B9B-9F74-B3EFDBB1EA12}" type="presParOf" srcId="{C5A03F20-BE1A-4D39-BE2E-6E59574B7878}" destId="{FA5BE8D9-92FC-4DA6-BC4B-49C3461BDD70}" srcOrd="0" destOrd="0" presId="urn:microsoft.com/office/officeart/2005/8/layout/hList9"/>
    <dgm:cxn modelId="{ED5A4DB5-5B62-463B-AFEC-B2D207A4821B}" type="presParOf" srcId="{C5A03F20-BE1A-4D39-BE2E-6E59574B7878}" destId="{7237012B-641C-4A2F-8759-885C96C2686D}" srcOrd="1" destOrd="0" presId="urn:microsoft.com/office/officeart/2005/8/layout/hList9"/>
    <dgm:cxn modelId="{1258F6AC-210D-4FBD-BE98-CA4780AB4B69}" type="presParOf" srcId="{F5F332D5-5508-4361-869B-CC29B6F7F74A}" destId="{F33D16AB-509E-42B4-8BCB-1E50E30F37F3}" srcOrd="2" destOrd="0" presId="urn:microsoft.com/office/officeart/2005/8/layout/hList9"/>
    <dgm:cxn modelId="{037E7108-C51D-45D5-92FA-490D8B14E0E1}" type="presParOf" srcId="{F33D16AB-509E-42B4-8BCB-1E50E30F37F3}" destId="{508B7FA8-F8F1-4C97-9AAF-17C2B0F2437F}" srcOrd="0" destOrd="0" presId="urn:microsoft.com/office/officeart/2005/8/layout/hList9"/>
    <dgm:cxn modelId="{ED3633A4-64DB-41AC-9E47-E5E803D55187}" type="presParOf" srcId="{F33D16AB-509E-42B4-8BCB-1E50E30F37F3}" destId="{F2E8F257-7D42-40BD-853E-800700FA5758}" srcOrd="1" destOrd="0" presId="urn:microsoft.com/office/officeart/2005/8/layout/hList9"/>
    <dgm:cxn modelId="{0E407771-005F-41E4-AC7F-4E8D01E07729}" type="presParOf" srcId="{F5F332D5-5508-4361-869B-CC29B6F7F74A}" destId="{C594872D-E959-4DD9-A0A6-FFD54C6B4AE8}" srcOrd="3" destOrd="0" presId="urn:microsoft.com/office/officeart/2005/8/layout/hList9"/>
    <dgm:cxn modelId="{DDAFB448-1ED3-4BF9-A485-B04B5FECDD52}" type="presParOf" srcId="{C594872D-E959-4DD9-A0A6-FFD54C6B4AE8}" destId="{56055F92-EE0E-445A-9281-3E9A9149614F}" srcOrd="0" destOrd="0" presId="urn:microsoft.com/office/officeart/2005/8/layout/hList9"/>
    <dgm:cxn modelId="{2C1729DA-9FEC-4A59-8523-245DD16E2F78}" type="presParOf" srcId="{C594872D-E959-4DD9-A0A6-FFD54C6B4AE8}" destId="{D5BCB059-7F58-4738-8296-E5C24A34836B}" srcOrd="1" destOrd="0" presId="urn:microsoft.com/office/officeart/2005/8/layout/hList9"/>
    <dgm:cxn modelId="{C380ECC7-069A-4E4D-8F1F-D0809FFDB45F}" type="presParOf" srcId="{F5F332D5-5508-4361-869B-CC29B6F7F74A}" destId="{D7EDC52A-02D5-4391-A24A-7FDA6E73476F}" srcOrd="4" destOrd="0" presId="urn:microsoft.com/office/officeart/2005/8/layout/hList9"/>
    <dgm:cxn modelId="{162A111F-E764-4FEF-9065-142DC669A452}" type="presParOf" srcId="{D7EDC52A-02D5-4391-A24A-7FDA6E73476F}" destId="{C3730B7D-3CB2-4D62-B903-02CBB320A0A6}" srcOrd="0" destOrd="0" presId="urn:microsoft.com/office/officeart/2005/8/layout/hList9"/>
    <dgm:cxn modelId="{66BE4E15-DE60-41C8-801C-19C1D4F6F9C6}" type="presParOf" srcId="{D7EDC52A-02D5-4391-A24A-7FDA6E73476F}" destId="{62A9BD36-F81D-436C-AAE5-8A7AA35683BE}" srcOrd="1" destOrd="0" presId="urn:microsoft.com/office/officeart/2005/8/layout/hList9"/>
    <dgm:cxn modelId="{0006ACF9-A1C2-4037-8D8A-DDD1624C9923}" type="presParOf" srcId="{83838BBF-7F47-4962-A7D9-31453069766E}" destId="{B1D4946A-5D14-4FC7-9049-93275C08EE3A}" srcOrd="7" destOrd="0" presId="urn:microsoft.com/office/officeart/2005/8/layout/hList9"/>
    <dgm:cxn modelId="{63C4F6DF-1D2E-4FEC-84A7-B69B3BC1D93A}" type="presParOf" srcId="{83838BBF-7F47-4962-A7D9-31453069766E}" destId="{A710F882-CBF4-4784-80D9-A0CC5C10F6A4}" srcOrd="8" destOrd="0" presId="urn:microsoft.com/office/officeart/2005/8/layout/hList9"/>
    <dgm:cxn modelId="{48FC18FE-CC25-4E02-B681-5DFC98242A7A}" type="presParOf" srcId="{83838BBF-7F47-4962-A7D9-31453069766E}" destId="{C0D921BC-7058-4D86-B067-3F1F102CCB18}" srcOrd="9" destOrd="0" presId="urn:microsoft.com/office/officeart/2005/8/layout/hList9"/>
    <dgm:cxn modelId="{A6A351D8-3B0C-4021-A6B7-4F761E449D6B}" type="presParOf" srcId="{83838BBF-7F47-4962-A7D9-31453069766E}" destId="{4879FEB1-DCC0-407A-BF7E-E954087E94D6}" srcOrd="10" destOrd="0" presId="urn:microsoft.com/office/officeart/2005/8/layout/hList9"/>
    <dgm:cxn modelId="{68543DB7-2996-4DF0-9EC8-81CA172DAECA}" type="presParOf" srcId="{83838BBF-7F47-4962-A7D9-31453069766E}" destId="{524D26EA-1B9D-41B6-BCCB-2B10D7626D87}" srcOrd="11" destOrd="0" presId="urn:microsoft.com/office/officeart/2005/8/layout/hList9"/>
    <dgm:cxn modelId="{6A35857D-135F-4D5E-8F49-34C232C5C719}" type="presParOf" srcId="{524D26EA-1B9D-41B6-BCCB-2B10D7626D87}" destId="{497E3D98-058B-492C-88F9-5CA62CA25E89}" srcOrd="0" destOrd="0" presId="urn:microsoft.com/office/officeart/2005/8/layout/hList9"/>
    <dgm:cxn modelId="{920D06F6-450D-42FB-9C16-B385BFF9B627}" type="presParOf" srcId="{524D26EA-1B9D-41B6-BCCB-2B10D7626D87}" destId="{9ED6D2ED-BFDB-445D-BF5F-41A41B2F19C3}" srcOrd="1" destOrd="0" presId="urn:microsoft.com/office/officeart/2005/8/layout/hList9"/>
    <dgm:cxn modelId="{BCF8C806-A73D-4D71-A20B-E48223C3CF54}" type="presParOf" srcId="{9ED6D2ED-BFDB-445D-BF5F-41A41B2F19C3}" destId="{75604680-F1B8-45F6-A168-3DF7B0467D45}" srcOrd="0" destOrd="0" presId="urn:microsoft.com/office/officeart/2005/8/layout/hList9"/>
    <dgm:cxn modelId="{3B9F9B1B-CD48-4602-AC3D-741E2F50E737}" type="presParOf" srcId="{9ED6D2ED-BFDB-445D-BF5F-41A41B2F19C3}" destId="{B58C09D6-DC5B-417E-BEA9-D5F4ECEC375D}" srcOrd="1" destOrd="0" presId="urn:microsoft.com/office/officeart/2005/8/layout/hList9"/>
    <dgm:cxn modelId="{AFE01E0D-BD8B-4604-9E8F-99FB7F66F257}" type="presParOf" srcId="{524D26EA-1B9D-41B6-BCCB-2B10D7626D87}" destId="{752D73D6-2CD5-465D-A8C3-068FFA7406FD}" srcOrd="2" destOrd="0" presId="urn:microsoft.com/office/officeart/2005/8/layout/hList9"/>
    <dgm:cxn modelId="{9A3A6046-CED4-4D3F-818C-A12CFEC6CC85}" type="presParOf" srcId="{752D73D6-2CD5-465D-A8C3-068FFA7406FD}" destId="{CCC85E5A-12C3-4EB4-B033-66BE17022D95}" srcOrd="0" destOrd="0" presId="urn:microsoft.com/office/officeart/2005/8/layout/hList9"/>
    <dgm:cxn modelId="{7CB2C1EF-7D1A-4F71-9698-9C4D56797FA8}" type="presParOf" srcId="{752D73D6-2CD5-465D-A8C3-068FFA7406FD}" destId="{C026C069-7C20-4DDD-8421-77EAD2C2CC94}" srcOrd="1" destOrd="0" presId="urn:microsoft.com/office/officeart/2005/8/layout/hList9"/>
    <dgm:cxn modelId="{FA59E822-B69C-4D5A-A225-C25EA98EC470}" type="presParOf" srcId="{83838BBF-7F47-4962-A7D9-31453069766E}" destId="{DEAE9CA7-82BB-42F3-88A8-0C7454E0121C}" srcOrd="12" destOrd="0" presId="urn:microsoft.com/office/officeart/2005/8/layout/hList9"/>
    <dgm:cxn modelId="{743E7139-8463-4425-9676-1AEFC2512ADB}" type="presParOf" srcId="{83838BBF-7F47-4962-A7D9-31453069766E}" destId="{67FFC7E0-E30C-4FD9-B8DA-B68A96D941CC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5EC43-F693-4794-8307-6F3E898C133F}">
      <dsp:nvSpPr>
        <dsp:cNvPr id="0" name=""/>
        <dsp:cNvSpPr/>
      </dsp:nvSpPr>
      <dsp:spPr>
        <a:xfrm>
          <a:off x="830519" y="447829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</a:rPr>
            <a:t>Introduction</a:t>
          </a:r>
          <a:endParaRPr lang="en-US" sz="1400" b="0" kern="1200"/>
        </a:p>
      </dsp:txBody>
      <dsp:txXfrm>
        <a:off x="1079480" y="447829"/>
        <a:ext cx="1307048" cy="1037858"/>
      </dsp:txXfrm>
    </dsp:sp>
    <dsp:sp modelId="{6DB9FF5D-63A3-47A4-AFC7-183EA9468AE0}">
      <dsp:nvSpPr>
        <dsp:cNvPr id="0" name=""/>
        <dsp:cNvSpPr/>
      </dsp:nvSpPr>
      <dsp:spPr>
        <a:xfrm>
          <a:off x="830519" y="1485687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Calibri Light"/>
            </a:rPr>
            <a:t>SDLC Models, Agile Tools</a:t>
          </a:r>
          <a:endParaRPr lang="en-US" sz="1400" b="0" kern="1200"/>
        </a:p>
      </dsp:txBody>
      <dsp:txXfrm>
        <a:off x="1079480" y="1485687"/>
        <a:ext cx="1307048" cy="1037858"/>
      </dsp:txXfrm>
    </dsp:sp>
    <dsp:sp modelId="{5A38BDAB-95BF-480C-BE40-D3ECF96BA2BF}">
      <dsp:nvSpPr>
        <dsp:cNvPr id="0" name=""/>
        <dsp:cNvSpPr/>
      </dsp:nvSpPr>
      <dsp:spPr>
        <a:xfrm>
          <a:off x="830519" y="2523546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Calibri Light"/>
            </a:rPr>
            <a:t>Fundamentals of RQ engineering and Software Architecture</a:t>
          </a:r>
          <a:endParaRPr lang="en-US" sz="1400" b="0" kern="1200">
            <a:latin typeface="Calibri Light"/>
          </a:endParaRPr>
        </a:p>
      </dsp:txBody>
      <dsp:txXfrm>
        <a:off x="1079480" y="2523546"/>
        <a:ext cx="1307048" cy="1037858"/>
      </dsp:txXfrm>
    </dsp:sp>
    <dsp:sp modelId="{7C8A6165-0A9F-43A4-91F2-D2E632CEEF52}">
      <dsp:nvSpPr>
        <dsp:cNvPr id="0" name=""/>
        <dsp:cNvSpPr/>
      </dsp:nvSpPr>
      <dsp:spPr>
        <a:xfrm>
          <a:off x="830519" y="3561405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Calibri Light"/>
            </a:rPr>
            <a:t>UML in practice</a:t>
          </a:r>
          <a:endParaRPr lang="en-US" sz="1400" b="0" kern="1200">
            <a:latin typeface="Calibri Light"/>
          </a:endParaRPr>
        </a:p>
      </dsp:txBody>
      <dsp:txXfrm>
        <a:off x="1079480" y="3561405"/>
        <a:ext cx="1307048" cy="1037858"/>
      </dsp:txXfrm>
    </dsp:sp>
    <dsp:sp modelId="{66205B37-4ECD-4265-B831-1364BFD4713E}">
      <dsp:nvSpPr>
        <dsp:cNvPr id="0" name=""/>
        <dsp:cNvSpPr/>
      </dsp:nvSpPr>
      <dsp:spPr>
        <a:xfrm>
          <a:off x="647" y="32893"/>
          <a:ext cx="1037339" cy="10373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latin typeface="Calibri Light"/>
            </a:rPr>
            <a:t>Phase I.</a:t>
          </a:r>
          <a:endParaRPr lang="en-US" sz="2300" b="0" kern="1200"/>
        </a:p>
      </dsp:txBody>
      <dsp:txXfrm>
        <a:off x="152562" y="184808"/>
        <a:ext cx="733509" cy="733509"/>
      </dsp:txXfrm>
    </dsp:sp>
    <dsp:sp modelId="{FA5BE8D9-92FC-4DA6-BC4B-49C3461BDD70}">
      <dsp:nvSpPr>
        <dsp:cNvPr id="0" name=""/>
        <dsp:cNvSpPr/>
      </dsp:nvSpPr>
      <dsp:spPr>
        <a:xfrm>
          <a:off x="3423869" y="447829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+mj-lt"/>
            </a:rPr>
            <a:t>Fundamentals of testing</a:t>
          </a:r>
          <a:endParaRPr lang="en-US" sz="1400" b="0" kern="1200">
            <a:latin typeface="+mj-lt"/>
          </a:endParaRPr>
        </a:p>
      </dsp:txBody>
      <dsp:txXfrm>
        <a:off x="3672830" y="447829"/>
        <a:ext cx="1307048" cy="1037858"/>
      </dsp:txXfrm>
    </dsp:sp>
    <dsp:sp modelId="{56055F92-EE0E-445A-9281-3E9A9149614F}">
      <dsp:nvSpPr>
        <dsp:cNvPr id="0" name=""/>
        <dsp:cNvSpPr/>
      </dsp:nvSpPr>
      <dsp:spPr>
        <a:xfrm>
          <a:off x="3423869" y="1485687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Calibri Light"/>
            </a:rPr>
            <a:t>Test Design Techniques</a:t>
          </a:r>
          <a:endParaRPr lang="en-US" sz="1400" b="0" kern="1200">
            <a:latin typeface="Calibri Light"/>
          </a:endParaRPr>
        </a:p>
      </dsp:txBody>
      <dsp:txXfrm>
        <a:off x="3672830" y="1485687"/>
        <a:ext cx="1307048" cy="1037858"/>
      </dsp:txXfrm>
    </dsp:sp>
    <dsp:sp modelId="{C3730B7D-3CB2-4D62-B903-02CBB320A0A6}">
      <dsp:nvSpPr>
        <dsp:cNvPr id="0" name=""/>
        <dsp:cNvSpPr/>
      </dsp:nvSpPr>
      <dsp:spPr>
        <a:xfrm>
          <a:off x="3423869" y="2523546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Calibri Light"/>
            </a:rPr>
            <a:t>Test Levels and Types</a:t>
          </a:r>
          <a:endParaRPr lang="en-US" sz="1400" b="0" kern="1200">
            <a:latin typeface="Calibri Light"/>
          </a:endParaRPr>
        </a:p>
      </dsp:txBody>
      <dsp:txXfrm>
        <a:off x="3672830" y="2523546"/>
        <a:ext cx="1307048" cy="1037858"/>
      </dsp:txXfrm>
    </dsp:sp>
    <dsp:sp modelId="{5C0D833B-823F-44DE-BF3F-C803FF38450A}">
      <dsp:nvSpPr>
        <dsp:cNvPr id="0" name=""/>
        <dsp:cNvSpPr/>
      </dsp:nvSpPr>
      <dsp:spPr>
        <a:xfrm>
          <a:off x="3423869" y="3561405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Calibri Light"/>
            </a:rPr>
            <a:t>Test Automation Tools</a:t>
          </a:r>
          <a:endParaRPr lang="en-US" sz="1400" b="0" kern="1200">
            <a:latin typeface="Calibri Light"/>
          </a:endParaRPr>
        </a:p>
      </dsp:txBody>
      <dsp:txXfrm>
        <a:off x="3672830" y="3561405"/>
        <a:ext cx="1307048" cy="1037858"/>
      </dsp:txXfrm>
    </dsp:sp>
    <dsp:sp modelId="{A710F882-CBF4-4784-80D9-A0CC5C10F6A4}">
      <dsp:nvSpPr>
        <dsp:cNvPr id="0" name=""/>
        <dsp:cNvSpPr/>
      </dsp:nvSpPr>
      <dsp:spPr>
        <a:xfrm>
          <a:off x="2593997" y="32893"/>
          <a:ext cx="1037339" cy="10373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latin typeface="Calibri Light"/>
            </a:rPr>
            <a:t>Phase II.</a:t>
          </a:r>
        </a:p>
      </dsp:txBody>
      <dsp:txXfrm>
        <a:off x="2745912" y="184808"/>
        <a:ext cx="733509" cy="733509"/>
      </dsp:txXfrm>
    </dsp:sp>
    <dsp:sp modelId="{75604680-F1B8-45F6-A168-3DF7B0467D45}">
      <dsp:nvSpPr>
        <dsp:cNvPr id="0" name=""/>
        <dsp:cNvSpPr/>
      </dsp:nvSpPr>
      <dsp:spPr>
        <a:xfrm>
          <a:off x="6017218" y="447829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Calibri Light"/>
            </a:rPr>
            <a:t>Test Management </a:t>
          </a:r>
          <a:endParaRPr lang="en-US" sz="1400" b="0" kern="1200">
            <a:latin typeface="Calibri Light"/>
          </a:endParaRPr>
        </a:p>
      </dsp:txBody>
      <dsp:txXfrm>
        <a:off x="6266180" y="447829"/>
        <a:ext cx="1307048" cy="1037858"/>
      </dsp:txXfrm>
    </dsp:sp>
    <dsp:sp modelId="{CCC85E5A-12C3-4EB4-B033-66BE17022D95}">
      <dsp:nvSpPr>
        <dsp:cNvPr id="0" name=""/>
        <dsp:cNvSpPr/>
      </dsp:nvSpPr>
      <dsp:spPr>
        <a:xfrm>
          <a:off x="6017218" y="1485687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Calibri Light"/>
            </a:rPr>
            <a:t>AI Basics</a:t>
          </a:r>
        </a:p>
      </dsp:txBody>
      <dsp:txXfrm>
        <a:off x="6266180" y="1485687"/>
        <a:ext cx="1307048" cy="1037858"/>
      </dsp:txXfrm>
    </dsp:sp>
    <dsp:sp modelId="{38C9DA2B-0810-48DF-BF08-590EECEFFB32}">
      <dsp:nvSpPr>
        <dsp:cNvPr id="0" name=""/>
        <dsp:cNvSpPr/>
      </dsp:nvSpPr>
      <dsp:spPr>
        <a:xfrm>
          <a:off x="6017218" y="2523546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Calibri Light"/>
            </a:rPr>
            <a:t>Static Techniques</a:t>
          </a:r>
          <a:endParaRPr lang="en-US" sz="1400" b="0" kern="1200">
            <a:latin typeface="Calibri Light"/>
          </a:endParaRPr>
        </a:p>
      </dsp:txBody>
      <dsp:txXfrm>
        <a:off x="6266180" y="2523546"/>
        <a:ext cx="1307048" cy="1037858"/>
      </dsp:txXfrm>
    </dsp:sp>
    <dsp:sp modelId="{67FFC7E0-E30C-4FD9-B8DA-B68A96D941CC}">
      <dsp:nvSpPr>
        <dsp:cNvPr id="0" name=""/>
        <dsp:cNvSpPr/>
      </dsp:nvSpPr>
      <dsp:spPr>
        <a:xfrm>
          <a:off x="5187346" y="32893"/>
          <a:ext cx="1037339" cy="10373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latin typeface="Calibri Light"/>
            </a:rPr>
            <a:t>Phase III.</a:t>
          </a:r>
          <a:endParaRPr lang="en-US" sz="2300" b="0" kern="1200"/>
        </a:p>
      </dsp:txBody>
      <dsp:txXfrm>
        <a:off x="5339261" y="184808"/>
        <a:ext cx="733509" cy="733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5EC43-F693-4794-8307-6F3E898C133F}">
      <dsp:nvSpPr>
        <dsp:cNvPr id="0" name=""/>
        <dsp:cNvSpPr/>
      </dsp:nvSpPr>
      <dsp:spPr>
        <a:xfrm>
          <a:off x="830519" y="447829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+mj-lt"/>
            </a:rPr>
            <a:t>Sprint</a:t>
          </a:r>
          <a:r>
            <a:rPr lang="en-US" sz="1400" b="0" kern="1200" baseline="0">
              <a:latin typeface="+mj-lt"/>
            </a:rPr>
            <a:t> planning, Estimation in practice</a:t>
          </a:r>
          <a:endParaRPr lang="en-US" sz="1400" b="0" kern="1200">
            <a:latin typeface="+mj-lt"/>
          </a:endParaRPr>
        </a:p>
      </dsp:txBody>
      <dsp:txXfrm>
        <a:off x="1079480" y="447829"/>
        <a:ext cx="1307048" cy="1037858"/>
      </dsp:txXfrm>
    </dsp:sp>
    <dsp:sp modelId="{6DB9FF5D-63A3-47A4-AFC7-183EA9468AE0}">
      <dsp:nvSpPr>
        <dsp:cNvPr id="0" name=""/>
        <dsp:cNvSpPr/>
      </dsp:nvSpPr>
      <dsp:spPr>
        <a:xfrm>
          <a:off x="830519" y="1485687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</a:rPr>
            <a:t>Jira, Workflow presentation, CI</a:t>
          </a:r>
          <a:endParaRPr lang="en-US" sz="1400" b="0" kern="1200">
            <a:latin typeface="+mj-lt"/>
          </a:endParaRPr>
        </a:p>
      </dsp:txBody>
      <dsp:txXfrm>
        <a:off x="1079480" y="1485687"/>
        <a:ext cx="1307048" cy="1037858"/>
      </dsp:txXfrm>
    </dsp:sp>
    <dsp:sp modelId="{5A38BDAB-95BF-480C-BE40-D3ECF96BA2BF}">
      <dsp:nvSpPr>
        <dsp:cNvPr id="0" name=""/>
        <dsp:cNvSpPr/>
      </dsp:nvSpPr>
      <dsp:spPr>
        <a:xfrm>
          <a:off x="830519" y="2523546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</a:rPr>
            <a:t>Building Requirements</a:t>
          </a:r>
        </a:p>
      </dsp:txBody>
      <dsp:txXfrm>
        <a:off x="1079480" y="2523546"/>
        <a:ext cx="1307048" cy="1037858"/>
      </dsp:txXfrm>
    </dsp:sp>
    <dsp:sp modelId="{7C8A6165-0A9F-43A4-91F2-D2E632CEEF52}">
      <dsp:nvSpPr>
        <dsp:cNvPr id="0" name=""/>
        <dsp:cNvSpPr/>
      </dsp:nvSpPr>
      <dsp:spPr>
        <a:xfrm>
          <a:off x="830519" y="3561405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</a:rPr>
            <a:t>Creating UML</a:t>
          </a:r>
        </a:p>
      </dsp:txBody>
      <dsp:txXfrm>
        <a:off x="1079480" y="3561405"/>
        <a:ext cx="1307048" cy="1037858"/>
      </dsp:txXfrm>
    </dsp:sp>
    <dsp:sp modelId="{66205B37-4ECD-4265-B831-1364BFD4713E}">
      <dsp:nvSpPr>
        <dsp:cNvPr id="0" name=""/>
        <dsp:cNvSpPr/>
      </dsp:nvSpPr>
      <dsp:spPr>
        <a:xfrm>
          <a:off x="647" y="32893"/>
          <a:ext cx="1037339" cy="10373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latin typeface="Calibri Light"/>
            </a:rPr>
            <a:t>Phase I.</a:t>
          </a:r>
          <a:endParaRPr lang="en-US" sz="2300" b="0" kern="1200"/>
        </a:p>
      </dsp:txBody>
      <dsp:txXfrm>
        <a:off x="152562" y="184808"/>
        <a:ext cx="733509" cy="733509"/>
      </dsp:txXfrm>
    </dsp:sp>
    <dsp:sp modelId="{FA5BE8D9-92FC-4DA6-BC4B-49C3461BDD70}">
      <dsp:nvSpPr>
        <dsp:cNvPr id="0" name=""/>
        <dsp:cNvSpPr/>
      </dsp:nvSpPr>
      <dsp:spPr>
        <a:xfrm>
          <a:off x="3423869" y="447829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</a:rPr>
            <a:t>Real life project presentation 1</a:t>
          </a:r>
        </a:p>
      </dsp:txBody>
      <dsp:txXfrm>
        <a:off x="3672830" y="447829"/>
        <a:ext cx="1307048" cy="1037858"/>
      </dsp:txXfrm>
    </dsp:sp>
    <dsp:sp modelId="{508B7FA8-F8F1-4C97-9AAF-17C2B0F2437F}">
      <dsp:nvSpPr>
        <dsp:cNvPr id="0" name=""/>
        <dsp:cNvSpPr/>
      </dsp:nvSpPr>
      <dsp:spPr>
        <a:xfrm>
          <a:off x="3423869" y="1485687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+mj-lt"/>
            </a:rPr>
            <a:t>Black Box Testing techniques pt1</a:t>
          </a:r>
        </a:p>
      </dsp:txBody>
      <dsp:txXfrm>
        <a:off x="3672830" y="1485687"/>
        <a:ext cx="1307048" cy="1037858"/>
      </dsp:txXfrm>
    </dsp:sp>
    <dsp:sp modelId="{56055F92-EE0E-445A-9281-3E9A9149614F}">
      <dsp:nvSpPr>
        <dsp:cNvPr id="0" name=""/>
        <dsp:cNvSpPr/>
      </dsp:nvSpPr>
      <dsp:spPr>
        <a:xfrm>
          <a:off x="3423869" y="2523546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+mj-lt"/>
            </a:rPr>
            <a:t>Black Box Testing techniques pt2</a:t>
          </a:r>
          <a:endParaRPr lang="en-US" sz="1400" b="0" kern="1200">
            <a:latin typeface="Calibri Light"/>
          </a:endParaRPr>
        </a:p>
      </dsp:txBody>
      <dsp:txXfrm>
        <a:off x="3672830" y="2523546"/>
        <a:ext cx="1307048" cy="1037858"/>
      </dsp:txXfrm>
    </dsp:sp>
    <dsp:sp modelId="{C3730B7D-3CB2-4D62-B903-02CBB320A0A6}">
      <dsp:nvSpPr>
        <dsp:cNvPr id="0" name=""/>
        <dsp:cNvSpPr/>
      </dsp:nvSpPr>
      <dsp:spPr>
        <a:xfrm>
          <a:off x="3423869" y="3561405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kern="1200">
              <a:latin typeface="Calibri Light"/>
            </a:rPr>
            <a:t>Test </a:t>
          </a:r>
          <a:r>
            <a:rPr lang="en-US" sz="1400" b="0" kern="1200">
              <a:latin typeface="Calibri Light"/>
            </a:rPr>
            <a:t>Case implementation</a:t>
          </a:r>
        </a:p>
      </dsp:txBody>
      <dsp:txXfrm>
        <a:off x="3672830" y="3561405"/>
        <a:ext cx="1307048" cy="1037858"/>
      </dsp:txXfrm>
    </dsp:sp>
    <dsp:sp modelId="{A710F882-CBF4-4784-80D9-A0CC5C10F6A4}">
      <dsp:nvSpPr>
        <dsp:cNvPr id="0" name=""/>
        <dsp:cNvSpPr/>
      </dsp:nvSpPr>
      <dsp:spPr>
        <a:xfrm>
          <a:off x="2593997" y="32893"/>
          <a:ext cx="1037339" cy="10373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latin typeface="Calibri Light"/>
            </a:rPr>
            <a:t>Phase II.</a:t>
          </a:r>
        </a:p>
      </dsp:txBody>
      <dsp:txXfrm>
        <a:off x="2745912" y="184808"/>
        <a:ext cx="733509" cy="733509"/>
      </dsp:txXfrm>
    </dsp:sp>
    <dsp:sp modelId="{75604680-F1B8-45F6-A168-3DF7B0467D45}">
      <dsp:nvSpPr>
        <dsp:cNvPr id="0" name=""/>
        <dsp:cNvSpPr/>
      </dsp:nvSpPr>
      <dsp:spPr>
        <a:xfrm>
          <a:off x="6017218" y="447829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</a:rPr>
            <a:t>Code Analysis with tools</a:t>
          </a:r>
        </a:p>
      </dsp:txBody>
      <dsp:txXfrm>
        <a:off x="6266180" y="447829"/>
        <a:ext cx="1307048" cy="1037858"/>
      </dsp:txXfrm>
    </dsp:sp>
    <dsp:sp modelId="{CCC85E5A-12C3-4EB4-B033-66BE17022D95}">
      <dsp:nvSpPr>
        <dsp:cNvPr id="0" name=""/>
        <dsp:cNvSpPr/>
      </dsp:nvSpPr>
      <dsp:spPr>
        <a:xfrm>
          <a:off x="6017218" y="1485687"/>
          <a:ext cx="1556009" cy="1037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</a:rPr>
            <a:t>Real life project presentation 2</a:t>
          </a:r>
        </a:p>
      </dsp:txBody>
      <dsp:txXfrm>
        <a:off x="6266180" y="1485687"/>
        <a:ext cx="1307048" cy="1037858"/>
      </dsp:txXfrm>
    </dsp:sp>
    <dsp:sp modelId="{67FFC7E0-E30C-4FD9-B8DA-B68A96D941CC}">
      <dsp:nvSpPr>
        <dsp:cNvPr id="0" name=""/>
        <dsp:cNvSpPr/>
      </dsp:nvSpPr>
      <dsp:spPr>
        <a:xfrm>
          <a:off x="5187346" y="32893"/>
          <a:ext cx="1037339" cy="10373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latin typeface="Calibri Light"/>
            </a:rPr>
            <a:t>Phase III.</a:t>
          </a:r>
          <a:endParaRPr lang="en-US" sz="2300" b="0" kern="1200"/>
        </a:p>
      </dsp:txBody>
      <dsp:txXfrm>
        <a:off x="5339261" y="184808"/>
        <a:ext cx="733509" cy="733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_Image_Grad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purple light&#10;&#10;Description automatically generated">
            <a:extLst>
              <a:ext uri="{FF2B5EF4-FFF2-40B4-BE49-F238E27FC236}">
                <a16:creationId xmlns:a16="http://schemas.microsoft.com/office/drawing/2014/main" id="{A919D9A9-41A4-86FE-73BA-0A014088A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32A61D1-C372-5732-3815-8345E0B18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306" y="4802505"/>
            <a:ext cx="1234440" cy="16954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45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0D42B-F20E-6A5E-F1EE-6FF7B80DDF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76" y="537416"/>
            <a:ext cx="493501" cy="181434"/>
          </a:xfrm>
          <a:prstGeom prst="rect">
            <a:avLst/>
          </a:prstGeom>
        </p:spPr>
      </p:pic>
      <p:pic>
        <p:nvPicPr>
          <p:cNvPr id="12" name="Picture 11" descr="A black background with white text and colorful text&#10;&#10;Description automatically generated">
            <a:extLst>
              <a:ext uri="{FF2B5EF4-FFF2-40B4-BE49-F238E27FC236}">
                <a16:creationId xmlns:a16="http://schemas.microsoft.com/office/drawing/2014/main" id="{A2812397-C620-4ED1-0C93-ADAB8BC6B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/>
          <a:stretch/>
        </p:blipFill>
        <p:spPr>
          <a:xfrm>
            <a:off x="485776" y="1256267"/>
            <a:ext cx="2345081" cy="23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14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pe+1_Photo_Grad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0297" y="1485900"/>
            <a:ext cx="2509557" cy="3721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1500"/>
              </a:lnSpc>
              <a:defRPr sz="105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71900" y="691672"/>
            <a:ext cx="4895850" cy="353285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298" y="542132"/>
            <a:ext cx="2724388" cy="253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0298" y="314325"/>
            <a:ext cx="2724388" cy="16928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750" b="1" i="0" kern="1200" cap="all" spc="225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6556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Header_icon_Grad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light&#10;&#10;Description automatically generated">
            <a:extLst>
              <a:ext uri="{FF2B5EF4-FFF2-40B4-BE49-F238E27FC236}">
                <a16:creationId xmlns:a16="http://schemas.microsoft.com/office/drawing/2014/main" id="{66C9F7D8-8345-4228-528F-7E094129EF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306" y="1598801"/>
            <a:ext cx="423060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45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306" y="2645281"/>
            <a:ext cx="3415903" cy="20774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35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0AD5B-29C2-96C1-BB01-35C83F5C0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42" y="4807705"/>
            <a:ext cx="375773" cy="138152"/>
          </a:xfrm>
          <a:prstGeom prst="rect">
            <a:avLst/>
          </a:prstGeom>
        </p:spPr>
      </p:pic>
      <p:pic>
        <p:nvPicPr>
          <p:cNvPr id="11" name="Picture 10" descr="A white line drawing of a graduation cap&#10;&#10;Description automatically generated">
            <a:extLst>
              <a:ext uri="{FF2B5EF4-FFF2-40B4-BE49-F238E27FC236}">
                <a16:creationId xmlns:a16="http://schemas.microsoft.com/office/drawing/2014/main" id="{7723AC96-B07F-7FA6-C367-C26F0F8217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1" y="966251"/>
            <a:ext cx="620264" cy="5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18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0297" y="1485900"/>
            <a:ext cx="2509557" cy="3721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1500"/>
              </a:lnSpc>
              <a:defRPr sz="105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00475" y="691672"/>
            <a:ext cx="4857750" cy="353285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298" y="542132"/>
            <a:ext cx="2724388" cy="253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0298" y="314325"/>
            <a:ext cx="2724388" cy="16928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750" b="1" i="0" kern="1200" cap="all" spc="225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8430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Header_Photo_Gra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ink gradient&#10;&#10;Description automatically generated">
            <a:extLst>
              <a:ext uri="{FF2B5EF4-FFF2-40B4-BE49-F238E27FC236}">
                <a16:creationId xmlns:a16="http://schemas.microsoft.com/office/drawing/2014/main" id="{D1654296-D3B1-1158-0518-4FA82F6BE0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306" y="1298764"/>
            <a:ext cx="423060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306" y="1002030"/>
            <a:ext cx="374196" cy="2308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1500" b="1" i="0" kern="1200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306" y="2345244"/>
            <a:ext cx="3415903" cy="20774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35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2179" y="0"/>
            <a:ext cx="3741821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61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ink gradient&#10;&#10;Description automatically generated">
            <a:extLst>
              <a:ext uri="{FF2B5EF4-FFF2-40B4-BE49-F238E27FC236}">
                <a16:creationId xmlns:a16="http://schemas.microsoft.com/office/drawing/2014/main" id="{BE1048DC-2718-4F8E-816C-F8053FCAC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298" y="1258199"/>
            <a:ext cx="4000499" cy="21698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5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120" y="1485900"/>
            <a:ext cx="3457575" cy="182954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1800"/>
              </a:lnSpc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9" y="4810088"/>
            <a:ext cx="373075" cy="13716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0297" y="314325"/>
            <a:ext cx="2794397" cy="16928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750" b="1" i="0" kern="1200" cap="all" spc="225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0298" y="542132"/>
            <a:ext cx="2794397" cy="25391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5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91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24223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4627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image" Target="../media/image5.emf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  <p:sldLayoutId id="2147483698" r:id="rId4"/>
    <p:sldLayoutId id="2147483699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  <p:sldLayoutId id="2147483700" r:id="rId17"/>
    <p:sldLayoutId id="2147483701" r:id="rId18"/>
    <p:sldLayoutId id="2147483703" r:id="rId19"/>
    <p:sldLayoutId id="2147483704" r:id="rId20"/>
    <p:sldLayoutId id="2147483705" r:id="rId21"/>
    <p:sldLayoutId id="2147483706" r:id="rId2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mailto:WFATalentAcquisitionDebrecen@epam.com" TargetMode="External"/><Relationship Id="rId7" Type="http://schemas.openxmlformats.org/officeDocument/2006/relationships/image" Target="../media/image25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microsoft.com/office/2007/relationships/hdphoto" Target="../media/hdphoto1.wdp"/><Relationship Id="rId3" Type="http://schemas.openxmlformats.org/officeDocument/2006/relationships/hyperlink" Target="mailto:WFATalentAcquisitionDebrecen@epam.com" TargetMode="External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qb.org/" TargetMode="External"/><Relationship Id="rId7" Type="http://schemas.openxmlformats.org/officeDocument/2006/relationships/image" Target="../media/image37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hyperlink" Target="https://www.istqb.org/certifications/certification-list/" TargetMode="External"/><Relationship Id="rId4" Type="http://schemas.openxmlformats.org/officeDocument/2006/relationships/hyperlink" Target="https://www.istqb.org/certifications/certified-tester-foundation-leve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com/wp-content/uploads/2024/08/Channel-File-291-Incident-Root-Cause-Analysis-08.06.2024.pdf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EXAM Details</a:t>
            </a:r>
          </a:p>
        </p:txBody>
      </p:sp>
    </p:spTree>
    <p:extLst>
      <p:ext uri="{BB962C8B-B14F-4D97-AF65-F5344CB8AC3E}">
        <p14:creationId xmlns:p14="http://schemas.microsoft.com/office/powerpoint/2010/main" val="301487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A62C-6319-437C-8DEC-16C7D3109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98" y="1304365"/>
            <a:ext cx="4000499" cy="346248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What tech job is right for you?</a:t>
            </a:r>
            <a:br>
              <a:rPr lang="en-US"/>
            </a:br>
            <a:r>
              <a:rPr lang="en-US"/>
              <a:t>Fill out this quiz and find out!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BC4FD-920C-D681-CC22-0F796C13662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0" tIns="0" rIns="0" bIns="0" rtlCol="0" anchor="t">
            <a:normAutofit fontScale="70000" lnSpcReduction="20000"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EPAM CAMPUS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B5A9A-4CE4-63CF-F6E2-13A5BF2248A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Find Your Path in IT</a:t>
            </a:r>
            <a:endParaRPr lang="en-US"/>
          </a:p>
        </p:txBody>
      </p:sp>
      <p:sp>
        <p:nvSpPr>
          <p:cNvPr id="8" name="AutoShape 2" descr="/ITCareerQuiz">
            <a:extLst>
              <a:ext uri="{FF2B5EF4-FFF2-40B4-BE49-F238E27FC236}">
                <a16:creationId xmlns:a16="http://schemas.microsoft.com/office/drawing/2014/main" id="{63274015-1A6F-FCF0-F2EB-E73128ACED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1859" y="1452996"/>
            <a:ext cx="2626102" cy="262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90D8B-B778-A13F-7205-B3766806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33" y="1064402"/>
            <a:ext cx="2682472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36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E9ECC-FCF2-5CAB-74FF-836B973020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42953" y="1091484"/>
            <a:ext cx="4763358" cy="34163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>
                <a:latin typeface="Calibri"/>
                <a:ea typeface="Calibri"/>
                <a:cs typeface="Calibri"/>
              </a:rPr>
              <a:t>Facebook: </a:t>
            </a:r>
            <a:endParaRPr lang="en-US" sz="1800">
              <a:latin typeface="Calibri"/>
              <a:ea typeface="Calibri"/>
            </a:endParaRPr>
          </a:p>
          <a:p>
            <a:pPr marL="257175" indent="-257175">
              <a:lnSpc>
                <a:spcPct val="100000"/>
              </a:lnSpc>
            </a:pPr>
            <a:r>
              <a:rPr lang="en-US" sz="1800">
                <a:latin typeface="Calibri"/>
                <a:ea typeface="Calibri"/>
                <a:cs typeface="Calibri"/>
              </a:rPr>
              <a:t>EPAM Hungary</a:t>
            </a:r>
            <a:endParaRPr lang="en-US" sz="1800">
              <a:latin typeface="Calibri"/>
              <a:ea typeface="Calibri"/>
            </a:endParaRPr>
          </a:p>
          <a:p>
            <a:pPr marL="257175" indent="-257175">
              <a:lnSpc>
                <a:spcPct val="100000"/>
              </a:lnSpc>
            </a:pPr>
            <a:r>
              <a:rPr lang="en-US" sz="1800">
                <a:latin typeface="Calibri"/>
                <a:ea typeface="Calibri"/>
                <a:cs typeface="Calibri"/>
              </a:rPr>
              <a:t>EPAM </a:t>
            </a:r>
            <a:r>
              <a:rPr lang="en-US" sz="1800" err="1">
                <a:latin typeface="Calibri"/>
                <a:ea typeface="Calibri"/>
                <a:cs typeface="Calibri"/>
              </a:rPr>
              <a:t>Képzési</a:t>
            </a:r>
            <a:r>
              <a:rPr lang="en-US" sz="1800">
                <a:latin typeface="Calibri"/>
                <a:ea typeface="Calibri"/>
                <a:cs typeface="Calibri"/>
              </a:rPr>
              <a:t> </a:t>
            </a:r>
            <a:r>
              <a:rPr lang="en-US" sz="1800" err="1">
                <a:latin typeface="Calibri"/>
                <a:ea typeface="Calibri"/>
                <a:cs typeface="Calibri"/>
              </a:rPr>
              <a:t>Programok</a:t>
            </a:r>
            <a:r>
              <a:rPr lang="en-US" sz="1800">
                <a:latin typeface="Calibri"/>
                <a:ea typeface="Calibri"/>
                <a:cs typeface="Calibri"/>
              </a:rPr>
              <a:t> (group)</a:t>
            </a:r>
            <a:endParaRPr lang="en-US" sz="1800"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en-US" sz="18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latin typeface="Calibri"/>
                <a:ea typeface="Calibri"/>
                <a:cs typeface="Calibri"/>
              </a:rPr>
              <a:t>Instagram</a:t>
            </a:r>
            <a:endParaRPr lang="en-US" sz="1800">
              <a:latin typeface="Calibri"/>
              <a:ea typeface="Calibri"/>
            </a:endParaRPr>
          </a:p>
          <a:p>
            <a:pPr marL="257175" indent="-257175">
              <a:lnSpc>
                <a:spcPct val="100000"/>
              </a:lnSpc>
            </a:pPr>
            <a:r>
              <a:rPr lang="en-US" sz="1800">
                <a:latin typeface="Calibri"/>
                <a:ea typeface="Calibri"/>
                <a:cs typeface="Calibri"/>
              </a:rPr>
              <a:t>@epam_hungary</a:t>
            </a:r>
            <a:endParaRPr lang="en-US" sz="1800"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en-US" sz="18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latin typeface="Calibri"/>
                <a:ea typeface="Calibri"/>
                <a:cs typeface="Calibri"/>
              </a:rPr>
              <a:t>Blog, podcast</a:t>
            </a:r>
            <a:endParaRPr lang="en-US" sz="1800">
              <a:latin typeface="Calibri"/>
              <a:ea typeface="Calibri"/>
            </a:endParaRPr>
          </a:p>
          <a:p>
            <a:pPr marL="257175" indent="-257175">
              <a:lnSpc>
                <a:spcPct val="100000"/>
              </a:lnSpc>
            </a:pPr>
            <a:r>
              <a:rPr lang="en-US" sz="1800">
                <a:latin typeface="Calibri"/>
                <a:ea typeface="Calibri"/>
                <a:cs typeface="Calibri"/>
              </a:rPr>
              <a:t>Life In Tech</a:t>
            </a:r>
            <a:endParaRPr lang="en-US" sz="1800"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en-US" sz="1500">
              <a:latin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D93842-F55F-92B6-3FF7-8DAAA2A9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Stay in Touch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C1525-7130-D2E5-BC1E-053DF7AE56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0" tIns="0" rIns="0" bIns="0" rtlCol="0" anchor="t">
            <a:normAutofit fontScale="70000" lnSpcReduction="20000"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EPAM</a:t>
            </a:r>
            <a:endParaRPr lang="en-US"/>
          </a:p>
        </p:txBody>
      </p:sp>
      <p:pic>
        <p:nvPicPr>
          <p:cNvPr id="11" name="Picture 10" descr="A qr code with blue squares&#10;&#10;Description automatically generated">
            <a:extLst>
              <a:ext uri="{FF2B5EF4-FFF2-40B4-BE49-F238E27FC236}">
                <a16:creationId xmlns:a16="http://schemas.microsoft.com/office/drawing/2014/main" id="{1EC403B0-E3DE-9517-C78C-1642B85D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6" y="1326525"/>
            <a:ext cx="2474354" cy="2474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1C4D1C-494D-7401-6F8F-CCC457204E49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244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>
                <a:solidFill>
                  <a:schemeClr val="bg1"/>
                </a:solidFill>
              </a:rPr>
              <a:t>Developers at EPAM - </a:t>
            </a:r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https://careers.epam.hu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796298" y="1162830"/>
            <a:ext cx="4347306" cy="155179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Development / JavaScript</a:t>
            </a:r>
            <a:endParaRPr lang="en-US" sz="2000" dirty="0">
              <a:solidFill>
                <a:schemeClr val="bg1"/>
              </a:solidFill>
              <a:cs typeface="Calibri Light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Development / Java</a:t>
            </a:r>
            <a:endParaRPr lang="en-US" sz="2000" dirty="0">
              <a:solidFill>
                <a:schemeClr val="bg1"/>
              </a:solidFill>
              <a:cs typeface="Calibri Light"/>
            </a:endParaRPr>
          </a:p>
          <a:p>
            <a:pPr marL="0" indent="0">
              <a:buNone/>
            </a:pPr>
            <a:endParaRPr lang="hu-HU" sz="2000" dirty="0">
              <a:solidFill>
                <a:schemeClr val="bg1"/>
              </a:solidFill>
              <a:cs typeface="Calibri Light"/>
            </a:endParaRPr>
          </a:p>
          <a:p>
            <a:r>
              <a:rPr lang="hu-HU" sz="2000" dirty="0">
                <a:solidFill>
                  <a:schemeClr val="bg1"/>
                </a:solidFill>
                <a:cs typeface="Calibri Light"/>
              </a:rPr>
              <a:t>Frontend</a:t>
            </a:r>
          </a:p>
          <a:p>
            <a:r>
              <a:rPr lang="hu-HU" sz="2000" dirty="0">
                <a:solidFill>
                  <a:schemeClr val="bg1"/>
                </a:solidFill>
                <a:cs typeface="Calibri Light"/>
              </a:rPr>
              <a:t>Backend</a:t>
            </a:r>
            <a:endParaRPr lang="en-US" sz="2000" dirty="0">
              <a:solidFill>
                <a:schemeClr val="bg1"/>
              </a:solidFill>
              <a:cs typeface="Calibri Light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Calibri Light"/>
                <a:cs typeface="Calibri Light"/>
              </a:rPr>
              <a:t>Contact: </a:t>
            </a:r>
            <a:br>
              <a:rPr lang="en-US" sz="1800" b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1800" dirty="0">
                <a:solidFill>
                  <a:schemeClr val="bg1"/>
                </a:solidFill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WFATalentAcquisitionDebrecen@epam.com</a:t>
            </a:r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en-US" sz="18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40558-0DE2-40AA-8EB7-6A75CFE9045F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5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6D95DA84-EF7E-4BDE-BAF9-699D3D37E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44" y="4189815"/>
            <a:ext cx="935455" cy="517859"/>
          </a:xfrm>
          <a:prstGeom prst="rect">
            <a:avLst/>
          </a:prstGeom>
        </p:spPr>
      </p:pic>
      <p:pic>
        <p:nvPicPr>
          <p:cNvPr id="6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546DB541-555B-4280-8C2D-FDB148D67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385" y="4090738"/>
            <a:ext cx="1020177" cy="612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F53E42-8757-4A1F-A1E9-BAB68AA8DA7A}"/>
              </a:ext>
            </a:extLst>
          </p:cNvPr>
          <p:cNvSpPr txBox="1"/>
          <p:nvPr/>
        </p:nvSpPr>
        <p:spPr>
          <a:xfrm>
            <a:off x="5210490" y="1018938"/>
            <a:ext cx="35072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latin typeface="Calibri Light"/>
                <a:cs typeface="Arial"/>
              </a:rPr>
              <a:t>​</a:t>
            </a:r>
          </a:p>
        </p:txBody>
      </p:sp>
      <p:pic>
        <p:nvPicPr>
          <p:cNvPr id="11" name="Graphic 11" descr="Programmer male with solid fill">
            <a:extLst>
              <a:ext uri="{FF2B5EF4-FFF2-40B4-BE49-F238E27FC236}">
                <a16:creationId xmlns:a16="http://schemas.microsoft.com/office/drawing/2014/main" id="{39CD9BFC-0659-472B-B205-9F6BD8BDA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1984" y="3028951"/>
            <a:ext cx="1479884" cy="1479884"/>
          </a:xfrm>
          <a:prstGeom prst="rect">
            <a:avLst/>
          </a:prstGeom>
        </p:spPr>
      </p:pic>
      <p:pic>
        <p:nvPicPr>
          <p:cNvPr id="12" name="Graphic 12" descr="Programmer female with solid fill">
            <a:extLst>
              <a:ext uri="{FF2B5EF4-FFF2-40B4-BE49-F238E27FC236}">
                <a16:creationId xmlns:a16="http://schemas.microsoft.com/office/drawing/2014/main" id="{7E167931-7613-4D40-9F1C-856D14B219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9748" y="2714626"/>
            <a:ext cx="1479884" cy="1479884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7CACBA56-032E-43C7-B68B-1EE4DE313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5680" y="2523046"/>
            <a:ext cx="1104900" cy="386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621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>
                <a:solidFill>
                  <a:schemeClr val="bg1"/>
                </a:solidFill>
              </a:rPr>
              <a:t>Quality Assurance at EPAM - </a:t>
            </a:r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https://careers.epam.hu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796298" y="1162830"/>
            <a:ext cx="4347306" cy="19678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Testing / Software Testing Engineer</a:t>
            </a:r>
            <a:endParaRPr lang="en-US" sz="2000">
              <a:solidFill>
                <a:schemeClr val="bg1"/>
              </a:solidFill>
              <a:cs typeface="Calibri Light"/>
            </a:endParaRPr>
          </a:p>
          <a:p>
            <a:r>
              <a:rPr lang="en-US" sz="2000">
                <a:solidFill>
                  <a:schemeClr val="bg1"/>
                </a:solidFill>
                <a:cs typeface="Calibri Light"/>
              </a:rPr>
              <a:t>Testing / Software Quality Engineer</a:t>
            </a:r>
          </a:p>
          <a:p>
            <a:r>
              <a:rPr lang="en-US" sz="2000">
                <a:solidFill>
                  <a:schemeClr val="bg1"/>
                </a:solidFill>
                <a:cs typeface="Calibri Light"/>
              </a:rPr>
              <a:t>SET</a:t>
            </a:r>
            <a:r>
              <a:rPr lang="en-US" sz="2000">
                <a:solidFill>
                  <a:schemeClr val="bg1"/>
                </a:solidFill>
              </a:rPr>
              <a:t> / Software Test Automation Engineer</a:t>
            </a:r>
            <a:endParaRPr lang="en-US" sz="2000">
              <a:solidFill>
                <a:schemeClr val="bg1"/>
              </a:solidFill>
              <a:cs typeface="Calibri Light"/>
            </a:endParaRPr>
          </a:p>
          <a:p>
            <a:r>
              <a:rPr lang="en-US" sz="2000">
                <a:solidFill>
                  <a:schemeClr val="bg1"/>
                </a:solidFill>
              </a:rPr>
              <a:t>SET / Software Engineer in Test</a:t>
            </a:r>
            <a:endParaRPr lang="en-US" sz="2000">
              <a:solidFill>
                <a:schemeClr val="bg1"/>
              </a:solidFill>
              <a:cs typeface="Calibri Light"/>
            </a:endParaRPr>
          </a:p>
          <a:p>
            <a:pPr marL="0" indent="0">
              <a:buNone/>
            </a:pPr>
            <a:endParaRPr lang="en-US" sz="1800" b="1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  <a:latin typeface="Calibri Light"/>
                <a:cs typeface="Calibri Light"/>
              </a:rPr>
              <a:t>Contact: </a:t>
            </a:r>
            <a:br>
              <a:rPr lang="en-US" sz="1800" b="1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1800">
                <a:solidFill>
                  <a:schemeClr val="bg1"/>
                </a:solidFill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WFATalentAcquisitionDebrecen@epam.com</a:t>
            </a:r>
            <a:r>
              <a:rPr lang="en-US" sz="180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en-US" sz="180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40558-0DE2-40AA-8EB7-6A75CFE9045F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5" descr="A picture containing sitting, sign&#10;&#10;Description automatically generated">
            <a:extLst>
              <a:ext uri="{FF2B5EF4-FFF2-40B4-BE49-F238E27FC236}">
                <a16:creationId xmlns:a16="http://schemas.microsoft.com/office/drawing/2014/main" id="{6D95DA84-EF7E-4BDE-BAF9-699D3D37E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44" y="4189815"/>
            <a:ext cx="935455" cy="517859"/>
          </a:xfrm>
          <a:prstGeom prst="rect">
            <a:avLst/>
          </a:prstGeom>
        </p:spPr>
      </p:pic>
      <p:pic>
        <p:nvPicPr>
          <p:cNvPr id="6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546DB541-555B-4280-8C2D-FDB148D67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385" y="4090738"/>
            <a:ext cx="1020177" cy="61210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79E95A-F360-4E6C-A903-A3B245D90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207" y="4307416"/>
            <a:ext cx="985586" cy="288757"/>
          </a:xfrm>
          <a:prstGeom prst="rect">
            <a:avLst/>
          </a:prstGeom>
        </p:spPr>
      </p:pic>
      <p:pic>
        <p:nvPicPr>
          <p:cNvPr id="11" name="Graphic 11" descr="Programmer male with solid fill">
            <a:extLst>
              <a:ext uri="{FF2B5EF4-FFF2-40B4-BE49-F238E27FC236}">
                <a16:creationId xmlns:a16="http://schemas.microsoft.com/office/drawing/2014/main" id="{39CD9BFC-0659-472B-B205-9F6BD8BDAE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1984" y="3028951"/>
            <a:ext cx="1479884" cy="1479884"/>
          </a:xfrm>
          <a:prstGeom prst="rect">
            <a:avLst/>
          </a:prstGeom>
        </p:spPr>
      </p:pic>
      <p:pic>
        <p:nvPicPr>
          <p:cNvPr id="12" name="Graphic 12" descr="Programmer female with solid fill">
            <a:extLst>
              <a:ext uri="{FF2B5EF4-FFF2-40B4-BE49-F238E27FC236}">
                <a16:creationId xmlns:a16="http://schemas.microsoft.com/office/drawing/2014/main" id="{7E167931-7613-4D40-9F1C-856D14B21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9748" y="2714626"/>
            <a:ext cx="1479884" cy="1479884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7CACBA56-032E-43C7-B68B-1EE4DE3138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5680" y="2523046"/>
            <a:ext cx="1104900" cy="386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15CC8-3B72-FED5-FB25-6C8C2E1EF4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0013" y="4099817"/>
            <a:ext cx="597235" cy="5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2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Typical QA Specialist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40558-0DE2-40AA-8EB7-6A75CFE9045F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21D2645-A4DC-4791-A678-C67CE7A8F9E0}"/>
              </a:ext>
            </a:extLst>
          </p:cNvPr>
          <p:cNvSpPr>
            <a:spLocks noGrp="1"/>
          </p:cNvSpPr>
          <p:nvPr/>
        </p:nvSpPr>
        <p:spPr>
          <a:xfrm>
            <a:off x="788068" y="911058"/>
            <a:ext cx="3986213" cy="38616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Functional 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Automation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Cloud 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Accessibility 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Mobile 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Security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Manager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Auditor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…</a:t>
            </a:r>
          </a:p>
        </p:txBody>
      </p:sp>
      <p:pic>
        <p:nvPicPr>
          <p:cNvPr id="3" name="Graphic 5" descr="Good Inventory with solid fill">
            <a:extLst>
              <a:ext uri="{FF2B5EF4-FFF2-40B4-BE49-F238E27FC236}">
                <a16:creationId xmlns:a16="http://schemas.microsoft.com/office/drawing/2014/main" id="{3244D63B-3CD4-4A5B-A804-FA7BD6AB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972" y="2957861"/>
            <a:ext cx="1548625" cy="1548625"/>
          </a:xfrm>
          <a:prstGeom prst="rect">
            <a:avLst/>
          </a:prstGeom>
        </p:spPr>
      </p:pic>
      <p:pic>
        <p:nvPicPr>
          <p:cNvPr id="6" name="Graphic 7" descr="Clipboard Checked with solid fill">
            <a:extLst>
              <a:ext uri="{FF2B5EF4-FFF2-40B4-BE49-F238E27FC236}">
                <a16:creationId xmlns:a16="http://schemas.microsoft.com/office/drawing/2014/main" id="{AD34C894-65AA-43A2-9F77-72B0D95EA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3090" y="2424693"/>
            <a:ext cx="1541656" cy="15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70008" y="956543"/>
            <a:ext cx="5798525" cy="3592396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ISTQB – CTFL, CTAL, CTEL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hlinkClick r:id="rId3"/>
              </a:rPr>
              <a:t>https://www.istqb.org/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hlinkClick r:id="rId4"/>
              </a:rPr>
              <a:t>https://www.istqb.org/certifications/certified-tester-foundation-level</a:t>
            </a:r>
            <a:endParaRPr lang="en-US" sz="16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hlinkClick r:id="rId5"/>
              </a:rPr>
              <a:t>https://www.istqb.org/certifications/certification-list/</a:t>
            </a:r>
            <a:endParaRPr lang="en-US" sz="16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Company Specific Frameworks</a:t>
            </a:r>
            <a:endParaRPr lang="en-US" sz="2000" dirty="0">
              <a:solidFill>
                <a:schemeClr val="bg1"/>
              </a:solidFill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Jira, Confluence, Test Management tools (e.g. </a:t>
            </a:r>
            <a:r>
              <a:rPr lang="en-US" sz="2000" dirty="0" err="1">
                <a:solidFill>
                  <a:schemeClr val="bg1"/>
                </a:solidFill>
              </a:rPr>
              <a:t>qTest</a:t>
            </a:r>
            <a:r>
              <a:rPr lang="en-US" sz="2000" dirty="0">
                <a:solidFill>
                  <a:schemeClr val="bg1"/>
                </a:solidFill>
              </a:rPr>
              <a:t>, TestRail)</a:t>
            </a:r>
            <a:endParaRPr lang="en-US" sz="2000" dirty="0">
              <a:solidFill>
                <a:schemeClr val="bg1"/>
              </a:solidFill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Java 8+, JS, Python, .NET</a:t>
            </a:r>
            <a:endParaRPr lang="en-US" sz="2000" dirty="0">
              <a:solidFill>
                <a:schemeClr val="bg1"/>
              </a:solidFill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Selenium, Cucumber, WebDriver</a:t>
            </a:r>
            <a:endParaRPr lang="en-US" sz="2000" dirty="0">
              <a:solidFill>
                <a:schemeClr val="bg1"/>
              </a:solidFill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GitLab, GitLab CI, Bamboo CI, Bitbucket</a:t>
            </a:r>
            <a:endParaRPr lang="en-US" sz="20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2CCAA-91F5-4D90-8F1A-BAF2A84EEB21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raphic 4" descr="Ui Ux with solid fill">
            <a:extLst>
              <a:ext uri="{FF2B5EF4-FFF2-40B4-BE49-F238E27FC236}">
                <a16:creationId xmlns:a16="http://schemas.microsoft.com/office/drawing/2014/main" id="{A3AA5C1B-3350-40F8-BEE3-BDFA8B91A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2916" y="2797562"/>
            <a:ext cx="1876192" cy="18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5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First Bug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2108199" cy="33972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/>
              <a:t>Sep 9, 1947</a:t>
            </a:r>
          </a:p>
          <a:p>
            <a:pPr>
              <a:lnSpc>
                <a:spcPct val="100000"/>
              </a:lnSpc>
            </a:pPr>
            <a:r>
              <a:rPr lang="en-US" sz="1800"/>
              <a:t>Grace Hopper?</a:t>
            </a:r>
          </a:p>
          <a:p>
            <a:pPr>
              <a:lnSpc>
                <a:spcPct val="100000"/>
              </a:lnSpc>
            </a:pPr>
            <a:r>
              <a:rPr lang="en-US" sz="1800"/>
              <a:t>William "Bill" Burke?</a:t>
            </a:r>
          </a:p>
          <a:p>
            <a:pPr>
              <a:lnSpc>
                <a:spcPct val="100000"/>
              </a:lnSpc>
            </a:pPr>
            <a:r>
              <a:rPr lang="en-US" sz="1800"/>
              <a:t>Moth</a:t>
            </a:r>
          </a:p>
          <a:p>
            <a:pPr>
              <a:lnSpc>
                <a:spcPct val="100000"/>
              </a:lnSpc>
            </a:pPr>
            <a:r>
              <a:rPr lang="en-US" sz="1800"/>
              <a:t>Term comes from Edison</a:t>
            </a:r>
          </a:p>
          <a:p>
            <a:pPr>
              <a:lnSpc>
                <a:spcPct val="100000"/>
              </a:lnSpc>
            </a:pPr>
            <a:r>
              <a:rPr lang="en-US" sz="1800"/>
              <a:t>Consistent, Reproducible</a:t>
            </a:r>
          </a:p>
          <a:p>
            <a:pPr>
              <a:lnSpc>
                <a:spcPct val="100000"/>
              </a:lnSpc>
            </a:pPr>
            <a:r>
              <a:rPr lang="en-US" sz="1800"/>
              <a:t>Debugging</a:t>
            </a:r>
          </a:p>
          <a:p>
            <a:pPr>
              <a:lnSpc>
                <a:spcPct val="100000"/>
              </a:lnSpc>
            </a:pPr>
            <a:r>
              <a:rPr lang="en-US" sz="1800"/>
              <a:t>Pretty well documented ticket</a:t>
            </a:r>
          </a:p>
        </p:txBody>
      </p:sp>
      <p:pic>
        <p:nvPicPr>
          <p:cNvPr id="11" name="Picture Placeholder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A26A355-40EE-4B91-9286-D0499CA884D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6" b="6596"/>
          <a:stretch>
            <a:fillRect/>
          </a:stretch>
        </p:blipFill>
        <p:spPr>
          <a:xfrm>
            <a:off x="2465388" y="0"/>
            <a:ext cx="6678612" cy="48196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15F89-8ED3-4D9D-AE05-A70D7D91D0BB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699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Other interesting bugs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B02C04A-DC68-4FF4-9248-5DB251A6A6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3281" r="23281"/>
          <a:stretch/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E2D943-2E9D-4096-B821-37A790DF91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876609"/>
            <a:ext cx="4743449" cy="4097536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cs typeface="Calibri Light"/>
              </a:rPr>
              <a:t>Fighter plane altitude bug</a:t>
            </a:r>
            <a:endParaRPr lang="en-US" sz="1000" dirty="0"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cs typeface="Calibri Light"/>
              </a:rPr>
              <a:t>McDonalds – 0$ Hamburger bun</a:t>
            </a:r>
          </a:p>
          <a:p>
            <a:pPr>
              <a:lnSpc>
                <a:spcPct val="100000"/>
              </a:lnSpc>
            </a:pPr>
            <a:r>
              <a:rPr lang="en-US" sz="1600" dirty="0" err="1">
                <a:cs typeface="Calibri Light"/>
              </a:rPr>
              <a:t>Playstation</a:t>
            </a:r>
            <a:r>
              <a:rPr lang="en-US" sz="1600" dirty="0">
                <a:cs typeface="Calibri Light"/>
              </a:rPr>
              <a:t> Message brick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Calibri Light"/>
              </a:rPr>
              <a:t>Y2K bug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Calibri Light"/>
              </a:rPr>
              <a:t>Windows 98 BSOD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Calibri Light"/>
              </a:rPr>
              <a:t>PSN Security breach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Calibri Light"/>
              </a:rPr>
              <a:t>Xbox Kinect bug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cs typeface="Calibri Light"/>
                <a:hlinkClick r:id="rId3"/>
              </a:rPr>
              <a:t>CrowdStrike</a:t>
            </a:r>
            <a:endParaRPr lang="en-US" sz="1600" dirty="0"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cs typeface="Calibri Light"/>
              </a:rPr>
              <a:t>ChatGPT Grandma Jailbreak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27DBD-67CF-472D-899E-6D05F9EA8C3C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43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58D74-8897-4873-A75C-3184053E8AE1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090909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8628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80953" y="1580270"/>
            <a:ext cx="5582093" cy="1982960"/>
          </a:xfrm>
        </p:spPr>
        <p:txBody>
          <a:bodyPr/>
          <a:lstStyle/>
          <a:p>
            <a:r>
              <a:rPr lang="en-US" sz="2400" dirty="0"/>
              <a:t>Thank you for your attention!</a:t>
            </a:r>
            <a:br>
              <a:rPr lang="en-US" sz="2400" dirty="0"/>
            </a:br>
            <a:r>
              <a:rPr lang="en-US" sz="2400" dirty="0">
                <a:cs typeface="Calibri"/>
              </a:rPr>
              <a:t>Levente_Varga1@epam.com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F4B38-9EC9-4C14-842C-7E336B086072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090909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445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1466" y="1412415"/>
            <a:ext cx="4315968" cy="1716547"/>
          </a:xfrm>
        </p:spPr>
        <p:txBody>
          <a:bodyPr/>
          <a:lstStyle/>
          <a:p>
            <a:r>
              <a:rPr lang="hu-HU" sz="3200"/>
              <a:t>Foundation of </a:t>
            </a:r>
            <a:br>
              <a:rPr lang="hu-HU" sz="3200"/>
            </a:br>
            <a:r>
              <a:rPr lang="hu-HU" sz="3200"/>
              <a:t>Software Development </a:t>
            </a:r>
            <a:br>
              <a:rPr lang="hu-HU" sz="3200"/>
            </a:br>
            <a:r>
              <a:rPr lang="hu-HU" sz="3200"/>
              <a:t>and Software Testing</a:t>
            </a:r>
            <a:br>
              <a:rPr lang="en-US"/>
            </a:br>
            <a:r>
              <a:rPr lang="hu-HU" sz="2400"/>
              <a:t>Theoretical</a:t>
            </a:r>
            <a:r>
              <a:rPr lang="en-US" sz="2400"/>
              <a:t> 1</a:t>
            </a:r>
            <a:r>
              <a:rPr lang="hu-HU" sz="2400"/>
              <a:t> - Introduction</a:t>
            </a:r>
            <a:endParaRPr lang="en-US" sz="24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1466" y="3151055"/>
            <a:ext cx="4315968" cy="1716547"/>
          </a:xfrm>
        </p:spPr>
        <p:txBody>
          <a:bodyPr/>
          <a:lstStyle/>
          <a:p>
            <a:r>
              <a:rPr lang="en-US" dirty="0"/>
              <a:t>2025/2026 I. Semester</a:t>
            </a:r>
          </a:p>
          <a:p>
            <a:r>
              <a:rPr lang="en-US" dirty="0">
                <a:cs typeface="Calibri"/>
              </a:rPr>
              <a:t>Levente_Varga1@epam.com</a:t>
            </a:r>
            <a:endParaRPr lang="hu-HU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D212A-E369-CB46-BE9C-0744152A0BAF}"/>
              </a:ext>
            </a:extLst>
          </p:cNvPr>
          <p:cNvSpPr txBox="1"/>
          <p:nvPr/>
        </p:nvSpPr>
        <p:spPr>
          <a:xfrm>
            <a:off x="531466" y="4877348"/>
            <a:ext cx="2422187" cy="2000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642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D3D4B-614D-8845-BDC7-BFBDEFC5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2" name="Diagram 9">
            <a:extLst>
              <a:ext uri="{FF2B5EF4-FFF2-40B4-BE49-F238E27FC236}">
                <a16:creationId xmlns:a16="http://schemas.microsoft.com/office/drawing/2014/main" id="{FAC0F071-B0C9-43C5-867D-67FA05496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303027"/>
              </p:ext>
            </p:extLst>
          </p:nvPr>
        </p:nvGraphicFramePr>
        <p:xfrm>
          <a:off x="679784" y="57150"/>
          <a:ext cx="7573876" cy="4632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C713E3E-8EC7-4B7C-BFEA-5FE060F0AA2C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303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D3D4B-614D-8845-BDC7-BFBDEFC5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2" name="Diagram 9">
            <a:extLst>
              <a:ext uri="{FF2B5EF4-FFF2-40B4-BE49-F238E27FC236}">
                <a16:creationId xmlns:a16="http://schemas.microsoft.com/office/drawing/2014/main" id="{FAC0F071-B0C9-43C5-867D-67FA05496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058257"/>
              </p:ext>
            </p:extLst>
          </p:nvPr>
        </p:nvGraphicFramePr>
        <p:xfrm>
          <a:off x="679784" y="57150"/>
          <a:ext cx="7573876" cy="4632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C713E3E-8EC7-4B7C-BFEA-5FE060F0AA2C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35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23B4-6F4C-73F1-C2A0-533EF7EAF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64916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85A12-FDFC-391B-5D52-F54224A840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37" y="1051560"/>
            <a:ext cx="3134397" cy="2141868"/>
          </a:xfrm>
        </p:spPr>
        <p:txBody>
          <a:bodyPr/>
          <a:lstStyle/>
          <a:p>
            <a:r>
              <a:rPr lang="en-US" sz="1350">
                <a:latin typeface="Calibri Light"/>
                <a:ea typeface="Calibri Light"/>
                <a:cs typeface="Calibri Light"/>
              </a:rPr>
              <a:t>EPAM is a leading global provider of </a:t>
            </a:r>
            <a:r>
              <a:rPr lang="en-US" sz="1350" b="1">
                <a:latin typeface="Calibri Light"/>
                <a:ea typeface="Calibri Light"/>
                <a:cs typeface="Calibri Light"/>
              </a:rPr>
              <a:t>digital platform engineering</a:t>
            </a:r>
            <a:r>
              <a:rPr lang="en-US" sz="1350">
                <a:latin typeface="Calibri Light"/>
                <a:ea typeface="Calibri Light"/>
                <a:cs typeface="Calibri Light"/>
              </a:rPr>
              <a:t> and </a:t>
            </a:r>
            <a:r>
              <a:rPr lang="en-US" sz="1350" b="1">
                <a:latin typeface="Calibri Light"/>
                <a:ea typeface="Calibri Light"/>
                <a:cs typeface="Calibri Light"/>
              </a:rPr>
              <a:t>development services</a:t>
            </a:r>
            <a:r>
              <a:rPr lang="en-US" sz="1350">
                <a:latin typeface="Calibri Light"/>
                <a:ea typeface="Calibri Light"/>
                <a:cs typeface="Calibri Light"/>
              </a:rPr>
              <a:t>. </a:t>
            </a:r>
            <a:endParaRPr lang="en-US">
              <a:latin typeface="Calibri" panose="020F0502020204030204" pitchFamily="34" charset="0"/>
              <a:cs typeface="Calibri Light"/>
            </a:endParaRPr>
          </a:p>
          <a:p>
            <a:r>
              <a:rPr lang="en-US" sz="1350">
                <a:latin typeface="Calibri Light"/>
                <a:ea typeface="Calibri Light"/>
                <a:cs typeface="Calibri Light"/>
              </a:rPr>
              <a:t>We serve a diverse and global list of clients across </a:t>
            </a:r>
            <a:r>
              <a:rPr lang="en-US" sz="1350" b="1">
                <a:latin typeface="Calibri Light"/>
                <a:ea typeface="Calibri Light"/>
                <a:cs typeface="Calibri Light"/>
              </a:rPr>
              <a:t>11 industries</a:t>
            </a:r>
            <a:r>
              <a:rPr lang="en-US" sz="1350">
                <a:latin typeface="Calibri Light"/>
                <a:ea typeface="Calibri Light"/>
                <a:cs typeface="Calibri Light"/>
              </a:rPr>
              <a:t>, from </a:t>
            </a:r>
            <a:r>
              <a:rPr lang="en-US" sz="1350" b="1">
                <a:latin typeface="Calibri Light"/>
                <a:ea typeface="Calibri Light"/>
                <a:cs typeface="Calibri Light"/>
              </a:rPr>
              <a:t>55+ countries</a:t>
            </a:r>
            <a:r>
              <a:rPr lang="en-US" sz="1350">
                <a:latin typeface="Calibri Light"/>
                <a:ea typeface="Calibri Light"/>
                <a:cs typeface="Calibri Light"/>
              </a:rPr>
              <a:t>. </a:t>
            </a:r>
            <a:endParaRPr lang="en-US">
              <a:latin typeface="Calibri Light"/>
              <a:cs typeface="Calibri Light"/>
            </a:endParaRPr>
          </a:p>
          <a:p>
            <a:r>
              <a:rPr lang="en-US" sz="1350">
                <a:latin typeface="Calibri Light"/>
                <a:ea typeface="Calibri Light"/>
                <a:cs typeface="Calibri Light"/>
              </a:rPr>
              <a:t>Among our clients are some of the world's </a:t>
            </a:r>
            <a:r>
              <a:rPr lang="en-US" sz="1350" b="1">
                <a:latin typeface="Calibri Light"/>
                <a:ea typeface="Calibri Light"/>
                <a:cs typeface="Calibri Light"/>
              </a:rPr>
              <a:t>foremost brands</a:t>
            </a:r>
            <a:r>
              <a:rPr lang="en-US" sz="1350">
                <a:latin typeface="Calibri Light"/>
                <a:ea typeface="Calibri Light"/>
                <a:cs typeface="Calibri Light"/>
              </a:rPr>
              <a:t> across all major industries. Of our top 100 clients, 67 are in the Fortune 500 or Forbes Global 2000.</a:t>
            </a:r>
            <a:endParaRPr lang="en-US">
              <a:latin typeface="Calibri Light"/>
              <a:cs typeface="Calibri Light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E9D2EC-4607-164B-010F-2D8E4596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Who We Are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0A1A2-44A4-3B02-D54F-6EAE761F62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0" tIns="0" rIns="0" bIns="0" rtlCol="0" anchor="t">
            <a:normAutofit fontScale="70000" lnSpcReduction="20000"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EPAM</a:t>
            </a:r>
            <a:endParaRPr lang="en-US"/>
          </a:p>
        </p:txBody>
      </p:sp>
      <p:pic>
        <p:nvPicPr>
          <p:cNvPr id="10" name="Picture Placeholder 9" descr="A person and person standing in front of a blue wall&#10;&#10;Description automatically generated">
            <a:extLst>
              <a:ext uri="{FF2B5EF4-FFF2-40B4-BE49-F238E27FC236}">
                <a16:creationId xmlns:a16="http://schemas.microsoft.com/office/drawing/2014/main" id="{3F776FD2-6F10-51F3-EEEF-4972F7782ED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42" r="3742"/>
          <a:stretch/>
        </p:blipFill>
        <p:spPr>
          <a:xfrm>
            <a:off x="3779949" y="804362"/>
            <a:ext cx="4895850" cy="3532856"/>
          </a:xfr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9F60DD1-6754-9FB5-BB6A-2D2C93ECCACD}"/>
              </a:ext>
            </a:extLst>
          </p:cNvPr>
          <p:cNvSpPr txBox="1"/>
          <p:nvPr/>
        </p:nvSpPr>
        <p:spPr>
          <a:xfrm>
            <a:off x="485776" y="3084497"/>
            <a:ext cx="1803797" cy="637995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US" sz="225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/>
                <a:cs typeface="Calibri"/>
              </a:rPr>
              <a:t>52,650+</a:t>
            </a:r>
            <a:r>
              <a:rPr lang="en-US" sz="1125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/>
                <a:cs typeface="Calibri"/>
              </a:rPr>
              <a:t>*</a:t>
            </a:r>
            <a:r>
              <a:rPr lang="en-US" sz="225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/>
                <a:cs typeface="Calibri"/>
              </a:rPr>
              <a:t> </a:t>
            </a:r>
          </a:p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US" sz="1200" b="1" dirty="0">
                <a:latin typeface="Calibri Bold"/>
              </a:rPr>
              <a:t>Employees globally</a:t>
            </a:r>
            <a:endParaRPr lang="en-US" sz="1350" dirty="0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0424FB28-44B4-14F0-6CE9-00D2B668259E}"/>
              </a:ext>
            </a:extLst>
          </p:cNvPr>
          <p:cNvSpPr txBox="1"/>
          <p:nvPr/>
        </p:nvSpPr>
        <p:spPr>
          <a:xfrm>
            <a:off x="2541271" y="3084497"/>
            <a:ext cx="654843" cy="637995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US" sz="225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/>
                <a:cs typeface="Calibri"/>
              </a:rPr>
              <a:t>55+</a:t>
            </a:r>
            <a:r>
              <a:rPr lang="en-US" sz="1125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/>
                <a:cs typeface="Calibri"/>
              </a:rPr>
              <a:t>*</a:t>
            </a:r>
            <a:endParaRPr lang="en-US" sz="2250">
              <a:gradFill>
                <a:gsLst>
                  <a:gs pos="0">
                    <a:schemeClr val="accent3"/>
                  </a:gs>
                  <a:gs pos="55000">
                    <a:schemeClr val="accent2"/>
                  </a:gs>
                  <a:gs pos="100000">
                    <a:schemeClr val="accent4"/>
                  </a:gs>
                </a:gsLst>
                <a:lin ang="0" scaled="0"/>
              </a:gradFill>
              <a:latin typeface="Calibri"/>
              <a:cs typeface="Calibri"/>
            </a:endParaRPr>
          </a:p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US" sz="1200" b="1">
                <a:latin typeface="Calibri Bold"/>
              </a:rPr>
              <a:t>Countries</a:t>
            </a:r>
            <a:endParaRPr lang="en-US" sz="135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DC2E6DFE-0EBF-3CA4-C0EA-F793B45497D6}"/>
              </a:ext>
            </a:extLst>
          </p:cNvPr>
          <p:cNvSpPr txBox="1"/>
          <p:nvPr/>
        </p:nvSpPr>
        <p:spPr>
          <a:xfrm>
            <a:off x="485002" y="3748851"/>
            <a:ext cx="3075206" cy="637995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US" sz="225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/>
                <a:cs typeface="Calibri"/>
              </a:rPr>
              <a:t>3 </a:t>
            </a:r>
          </a:p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US" sz="1200" b="1">
                <a:latin typeface="Calibri Bold"/>
              </a:rPr>
              <a:t>Offices in Hungary: Budapest, Debrecen, Szeged</a:t>
            </a:r>
            <a:endParaRPr lang="en-US" sz="135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D1A1A-F294-B67A-150C-7DC3B5E98C34}"/>
              </a:ext>
            </a:extLst>
          </p:cNvPr>
          <p:cNvSpPr txBox="1"/>
          <p:nvPr/>
        </p:nvSpPr>
        <p:spPr>
          <a:xfrm>
            <a:off x="7646013" y="4373296"/>
            <a:ext cx="2051605" cy="1267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US" sz="788">
                <a:ea typeface="Human Sans" charset="0"/>
                <a:cs typeface="Human Sans" charset="0"/>
              </a:rPr>
              <a:t>*Based on Q2 2024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2152E-AB54-C823-71E7-1B673984CF82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5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9D8A-AB4C-7A39-2C7D-55CD2B42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06" y="1644968"/>
            <a:ext cx="7619357" cy="1384994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Calibri Light"/>
                <a:ea typeface="Calibri"/>
                <a:cs typeface="Calibri Light"/>
              </a:rPr>
              <a:t>Jumpstart Your Career with EPAM Campus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49EDA-99C6-2B68-90DD-82783A290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0298" y="1002942"/>
            <a:ext cx="4988740" cy="3077766"/>
          </a:xfrm>
        </p:spPr>
        <p:txBody>
          <a:bodyPr/>
          <a:lstStyle/>
          <a:p>
            <a:r>
              <a:rPr lang="en-US" sz="1350">
                <a:latin typeface="Calibri Light"/>
                <a:ea typeface="Calibri"/>
                <a:cs typeface="Calibri Light"/>
              </a:rPr>
              <a:t>The EPAM Campus programs are </a:t>
            </a:r>
            <a:r>
              <a:rPr lang="en-US" sz="1350" b="1">
                <a:latin typeface="Calibri Light"/>
                <a:ea typeface="Calibri"/>
                <a:cs typeface="Calibri Light"/>
              </a:rPr>
              <a:t>online, free</a:t>
            </a:r>
            <a:r>
              <a:rPr lang="en-US" sz="1350">
                <a:latin typeface="Calibri Light"/>
                <a:ea typeface="Calibri"/>
                <a:cs typeface="Calibri Light"/>
              </a:rPr>
              <a:t> courses that can be completed with a </a:t>
            </a:r>
            <a:r>
              <a:rPr lang="en-US" sz="1350" b="1">
                <a:latin typeface="Calibri Light"/>
                <a:ea typeface="Calibri"/>
                <a:cs typeface="Calibri Light"/>
              </a:rPr>
              <a:t>flexible schedule, online. </a:t>
            </a:r>
          </a:p>
          <a:p>
            <a:pPr marL="257175" indent="-257175">
              <a:buFont typeface="Wingdings" panose="020B0604020202020204" pitchFamily="34" charset="0"/>
              <a:buChar char="ü"/>
            </a:pPr>
            <a:r>
              <a:rPr lang="en-US" sz="1350">
                <a:latin typeface="Calibri Light"/>
                <a:ea typeface="Calibri"/>
                <a:cs typeface="Calibri Light"/>
              </a:rPr>
              <a:t>Diverse content</a:t>
            </a:r>
          </a:p>
          <a:p>
            <a:pPr marL="257175" indent="-257175">
              <a:buFont typeface="Wingdings" panose="020B0604020202020204" pitchFamily="34" charset="0"/>
              <a:buChar char="ü"/>
            </a:pPr>
            <a:r>
              <a:rPr lang="en-US" sz="1350">
                <a:latin typeface="Calibri Light"/>
                <a:ea typeface="Calibri"/>
                <a:cs typeface="Calibri Light"/>
              </a:rPr>
              <a:t>Mentors support</a:t>
            </a:r>
          </a:p>
          <a:p>
            <a:pPr marL="257175" indent="-257175">
              <a:buFont typeface="Wingdings" panose="020B0604020202020204" pitchFamily="34" charset="0"/>
              <a:buChar char="ü"/>
            </a:pPr>
            <a:r>
              <a:rPr lang="en-US" sz="1350">
                <a:latin typeface="Calibri Light"/>
                <a:ea typeface="Calibri"/>
                <a:cs typeface="Calibri Light"/>
              </a:rPr>
              <a:t>Top-notch materials</a:t>
            </a:r>
          </a:p>
          <a:p>
            <a:pPr marL="257175" indent="-257175">
              <a:buFont typeface="Wingdings" panose="020B0604020202020204" pitchFamily="34" charset="0"/>
              <a:buChar char="ü"/>
            </a:pPr>
            <a:r>
              <a:rPr lang="en-US" sz="1350">
                <a:latin typeface="Calibri Light"/>
                <a:ea typeface="Calibri"/>
                <a:cs typeface="Calibri Light"/>
              </a:rPr>
              <a:t>Industry-based education</a:t>
            </a:r>
          </a:p>
          <a:p>
            <a:pPr marL="257175" indent="-257175">
              <a:buFont typeface="Wingdings" panose="020B0604020202020204" pitchFamily="34" charset="0"/>
              <a:buChar char="ü"/>
            </a:pPr>
            <a:endParaRPr lang="en-US" sz="1350">
              <a:latin typeface="Calibri Light"/>
              <a:ea typeface="Calibri"/>
              <a:cs typeface="Calibri Light"/>
            </a:endParaRPr>
          </a:p>
          <a:p>
            <a:r>
              <a:rPr lang="en-US" sz="1350" b="1">
                <a:latin typeface="Calibri Light"/>
                <a:ea typeface="Calibri"/>
                <a:cs typeface="Calibri Light"/>
              </a:rPr>
              <a:t>Levels, from 0 to hero:</a:t>
            </a:r>
          </a:p>
          <a:p>
            <a:pPr marL="257175" indent="-257175">
              <a:buFont typeface="Wingdings" panose="020B0604020202020204" pitchFamily="34" charset="0"/>
              <a:buChar char="ü"/>
            </a:pPr>
            <a:r>
              <a:rPr lang="en-US" sz="1350">
                <a:latin typeface="Calibri Light"/>
                <a:ea typeface="Calibri"/>
                <a:cs typeface="Calibri Light"/>
              </a:rPr>
              <a:t>Basic</a:t>
            </a:r>
          </a:p>
          <a:p>
            <a:pPr marL="257175" indent="-257175">
              <a:buFont typeface="Wingdings" panose="020B0604020202020204" pitchFamily="34" charset="0"/>
              <a:buChar char="ü"/>
            </a:pPr>
            <a:r>
              <a:rPr lang="en-US" sz="1350">
                <a:latin typeface="Calibri Light"/>
                <a:ea typeface="Calibri"/>
                <a:cs typeface="Calibri Light"/>
              </a:rPr>
              <a:t>Beginner</a:t>
            </a:r>
          </a:p>
          <a:p>
            <a:pPr marL="257175" indent="-257175">
              <a:buFont typeface="Wingdings" panose="020B0604020202020204" pitchFamily="34" charset="0"/>
              <a:buChar char="ü"/>
            </a:pPr>
            <a:r>
              <a:rPr lang="en-US" sz="1350">
                <a:latin typeface="Calibri Light"/>
                <a:ea typeface="Calibri"/>
                <a:cs typeface="Calibri Light"/>
              </a:rPr>
              <a:t>Fundamentals</a:t>
            </a:r>
          </a:p>
          <a:p>
            <a:pPr marL="257175" indent="-257175">
              <a:buFont typeface="Wingdings" panose="020B0604020202020204" pitchFamily="34" charset="0"/>
              <a:buChar char="ü"/>
            </a:pPr>
            <a:r>
              <a:rPr lang="en-US" sz="1350">
                <a:latin typeface="Calibri Light"/>
                <a:ea typeface="Calibri"/>
                <a:cs typeface="Calibri Light"/>
              </a:rPr>
              <a:t>Specialization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B1A4F-B964-F4BF-83AB-D28B7CA3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What Do We Offer?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1D748-4143-1EE9-23E4-5BA7720E7A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0" tIns="0" rIns="0" bIns="0" rtlCol="0" anchor="t">
            <a:normAutofit fontScale="70000" lnSpcReduction="20000"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EPAM CAMPUS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B586D-5A1E-6AC3-2F8A-05D3E57E0D2B}"/>
              </a:ext>
            </a:extLst>
          </p:cNvPr>
          <p:cNvSpPr txBox="1"/>
          <p:nvPr/>
        </p:nvSpPr>
        <p:spPr>
          <a:xfrm>
            <a:off x="468469" y="4267737"/>
            <a:ext cx="8070224" cy="241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GB" sz="1500" dirty="0">
                <a:solidFill>
                  <a:srgbClr val="161616"/>
                </a:solidFill>
              </a:rPr>
              <a:t>Learn more at </a:t>
            </a:r>
            <a:r>
              <a:rPr lang="en-GB" sz="1500" b="1" dirty="0">
                <a:solidFill>
                  <a:srgbClr val="5E2EAE"/>
                </a:solidFill>
              </a:rPr>
              <a:t>epa.ms/campus-programs </a:t>
            </a:r>
            <a:r>
              <a:rPr lang="en-GB" sz="1500" dirty="0"/>
              <a:t>or in the </a:t>
            </a:r>
            <a:r>
              <a:rPr lang="en-GB" sz="1500" b="1" dirty="0">
                <a:solidFill>
                  <a:srgbClr val="5E2EAE"/>
                </a:solidFill>
              </a:rPr>
              <a:t>'EPAM </a:t>
            </a:r>
            <a:r>
              <a:rPr lang="en-GB" sz="1500" b="1" dirty="0" err="1">
                <a:solidFill>
                  <a:srgbClr val="5E2EAE"/>
                </a:solidFill>
              </a:rPr>
              <a:t>Képzési</a:t>
            </a:r>
            <a:r>
              <a:rPr lang="en-GB" sz="1500" b="1" dirty="0">
                <a:solidFill>
                  <a:srgbClr val="5E2EAE"/>
                </a:solidFill>
              </a:rPr>
              <a:t> </a:t>
            </a:r>
            <a:r>
              <a:rPr lang="en-GB" sz="1500" b="1" dirty="0" err="1">
                <a:solidFill>
                  <a:srgbClr val="5E2EAE"/>
                </a:solidFill>
              </a:rPr>
              <a:t>Programok</a:t>
            </a:r>
            <a:r>
              <a:rPr lang="en-GB" sz="1500" b="1" dirty="0">
                <a:solidFill>
                  <a:srgbClr val="5E2EAE"/>
                </a:solidFill>
              </a:rPr>
              <a:t>' </a:t>
            </a:r>
            <a:r>
              <a:rPr lang="en-GB" sz="1500" dirty="0"/>
              <a:t>Facebook group.</a:t>
            </a:r>
            <a:endParaRPr lang="en-US" sz="1500" dirty="0">
              <a:ea typeface="Calibri"/>
              <a:cs typeface="Calibri"/>
            </a:endParaRPr>
          </a:p>
        </p:txBody>
      </p:sp>
      <p:pic>
        <p:nvPicPr>
          <p:cNvPr id="14" name="Picture 13" descr="A qr code with blue and white squares&#10;&#10;Description automatically generated">
            <a:extLst>
              <a:ext uri="{FF2B5EF4-FFF2-40B4-BE49-F238E27FC236}">
                <a16:creationId xmlns:a16="http://schemas.microsoft.com/office/drawing/2014/main" id="{0AEC5BB4-1CBB-C57B-41A8-0186FD3D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33" y="899911"/>
            <a:ext cx="2868770" cy="28526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B4B7F-737D-AA3C-BCFF-19FF405B025F}"/>
              </a:ext>
            </a:extLst>
          </p:cNvPr>
          <p:cNvSpPr txBox="1"/>
          <p:nvPr/>
        </p:nvSpPr>
        <p:spPr>
          <a:xfrm>
            <a:off x="926694" y="4888466"/>
            <a:ext cx="2422187" cy="200055"/>
          </a:xfrm>
          <a:prstGeom prst="rect">
            <a:avLst/>
          </a:prstGeom>
          <a:solidFill>
            <a:srgbClr val="133C4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  | 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2025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12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rectangular signs with text&#10;&#10;Description automatically generated">
            <a:extLst>
              <a:ext uri="{FF2B5EF4-FFF2-40B4-BE49-F238E27FC236}">
                <a16:creationId xmlns:a16="http://schemas.microsoft.com/office/drawing/2014/main" id="{E8414DBD-EF70-2E90-7F2E-A451997CD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04" y="1399914"/>
            <a:ext cx="6986790" cy="282663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B64E5D6-2059-9CB9-47F6-341D3D904422}"/>
              </a:ext>
            </a:extLst>
          </p:cNvPr>
          <p:cNvSpPr txBox="1">
            <a:spLocks/>
          </p:cNvSpPr>
          <p:nvPr/>
        </p:nvSpPr>
        <p:spPr>
          <a:xfrm>
            <a:off x="471906" y="592036"/>
            <a:ext cx="2724388" cy="2539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1" i="0" kern="120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100">
                <a:latin typeface="Calibri"/>
                <a:ea typeface="Calibri"/>
                <a:cs typeface="Calibri"/>
              </a:rPr>
              <a:t>Areas of Education</a:t>
            </a:r>
            <a:endParaRPr lang="en-US" sz="2100">
              <a:latin typeface="Calibri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B080E4C-43D1-4F04-6AED-C5408AF6E851}"/>
              </a:ext>
            </a:extLst>
          </p:cNvPr>
          <p:cNvSpPr txBox="1">
            <a:spLocks/>
          </p:cNvSpPr>
          <p:nvPr/>
        </p:nvSpPr>
        <p:spPr>
          <a:xfrm>
            <a:off x="470298" y="314325"/>
            <a:ext cx="2724388" cy="16928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25" b="1" cap="all">
                <a:ea typeface="+mn-lt"/>
                <a:cs typeface="+mn-lt"/>
              </a:rPr>
              <a:t>EPAM CAMPUS</a:t>
            </a:r>
          </a:p>
          <a:p>
            <a:endParaRPr lang="en-US" sz="825">
              <a:solidFill>
                <a:srgbClr val="060606"/>
              </a:solidFill>
              <a:latin typeface="Calibri Bol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1527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1ee9c2e-6268-45a0-bd0a-c80bd3a55b67" xsi:nil="true"/>
    <lcf76f155ced4ddcb4097134ff3c332f xmlns="a0dd759c-32c4-4035-bc4d-98911fa752e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CA334FE686704CAC98A9E3E69BAA5C" ma:contentTypeVersion="10" ma:contentTypeDescription="Create a new document." ma:contentTypeScope="" ma:versionID="1f41fe012a3fe536623fcb0662c281bf">
  <xsd:schema xmlns:xsd="http://www.w3.org/2001/XMLSchema" xmlns:xs="http://www.w3.org/2001/XMLSchema" xmlns:p="http://schemas.microsoft.com/office/2006/metadata/properties" xmlns:ns2="a0dd759c-32c4-4035-bc4d-98911fa752ec" xmlns:ns3="81ee9c2e-6268-45a0-bd0a-c80bd3a55b67" targetNamespace="http://schemas.microsoft.com/office/2006/metadata/properties" ma:root="true" ma:fieldsID="84d5171e3779a8514ed5631b7d68e5a8" ns2:_="" ns3:_="">
    <xsd:import namespace="a0dd759c-32c4-4035-bc4d-98911fa752ec"/>
    <xsd:import namespace="81ee9c2e-6268-45a0-bd0a-c80bd3a55b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dd759c-32c4-4035-bc4d-98911fa752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5e7e27f-e892-4f83-94e1-90b55e231c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e9c2e-6268-45a0-bd0a-c80bd3a55b6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fa8c420-a9fc-42be-9aed-b6ca13ba4a74}" ma:internalName="TaxCatchAll" ma:showField="CatchAllData" ma:web="81ee9c2e-6268-45a0-bd0a-c80bd3a55b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618331-29C1-43C0-B2E6-A3135EC57614}">
  <ds:schemaRefs>
    <ds:schemaRef ds:uri="http://schemas.microsoft.com/office/2006/metadata/properties"/>
    <ds:schemaRef ds:uri="http://schemas.microsoft.com/office/infopath/2007/PartnerControls"/>
    <ds:schemaRef ds:uri="ce510c31-4166-4c26-b036-4016f575b076"/>
    <ds:schemaRef ds:uri="b11e2ad0-f5c8-46fe-bad1-e9f2defbd136"/>
    <ds:schemaRef ds:uri="ba7f2db4-a52b-4d74-9216-ebf707ef889e"/>
    <ds:schemaRef ds:uri="11a5dca0-3636-42de-813f-044b243ee258"/>
  </ds:schemaRefs>
</ds:datastoreItem>
</file>

<file path=customXml/itemProps2.xml><?xml version="1.0" encoding="utf-8"?>
<ds:datastoreItem xmlns:ds="http://schemas.openxmlformats.org/officeDocument/2006/customXml" ds:itemID="{742910AB-B71C-4592-A8AF-C76FB81B0C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A8E7A8-EBBA-4FDE-A1B6-D2736D70AE6E}"/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1781</TotalTime>
  <Words>719</Words>
  <Application>Microsoft Office PowerPoint</Application>
  <PresentationFormat>On-screen Show (16:9)</PresentationFormat>
  <Paragraphs>156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Bold</vt:lpstr>
      <vt:lpstr>Calibri Light</vt:lpstr>
      <vt:lpstr>Human Sans</vt:lpstr>
      <vt:lpstr>Wingdings</vt:lpstr>
      <vt:lpstr>Covers</vt:lpstr>
      <vt:lpstr>General</vt:lpstr>
      <vt:lpstr>Breakers</vt:lpstr>
      <vt:lpstr>EXAM Details</vt:lpstr>
      <vt:lpstr>Foundation of  Software Development  and Software Testing Theoretical 1 - Introduction</vt:lpstr>
      <vt:lpstr>PowerPoint Presentation</vt:lpstr>
      <vt:lpstr>PowerPoint Presentation</vt:lpstr>
      <vt:lpstr>PowerPoint Presentation</vt:lpstr>
      <vt:lpstr>Who We Are</vt:lpstr>
      <vt:lpstr>Jumpstart Your Career with EPAM Campus</vt:lpstr>
      <vt:lpstr>What Do We Offer?</vt:lpstr>
      <vt:lpstr>PowerPoint Presentation</vt:lpstr>
      <vt:lpstr>What tech job is right for you? Fill out this quiz and find out! </vt:lpstr>
      <vt:lpstr>Stay in Touch</vt:lpstr>
      <vt:lpstr>Developers at EPAM - https://careers.epam.hu</vt:lpstr>
      <vt:lpstr>Quality Assurance at EPAM - https://careers.epam.hu</vt:lpstr>
      <vt:lpstr>Typical QA Specialist Jobs</vt:lpstr>
      <vt:lpstr>Tech Stack</vt:lpstr>
      <vt:lpstr>First Bug</vt:lpstr>
      <vt:lpstr>Other interesting bugs</vt:lpstr>
      <vt:lpstr>Questions?</vt:lpstr>
      <vt:lpstr>Thank you for your attention! Levente_Varga1@epam.com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Levente Varga1</cp:lastModifiedBy>
  <cp:revision>17</cp:revision>
  <dcterms:created xsi:type="dcterms:W3CDTF">2018-01-26T19:23:30Z</dcterms:created>
  <dcterms:modified xsi:type="dcterms:W3CDTF">2025-09-11T11:23:42Z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0x0101002FCA334FE686704CAC98A9E3E69BAA5C</vt:lpwstr>
  </property>
</Properties>
</file>